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61" r:id="rId5"/>
    <p:sldId id="28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3" r:id="rId17"/>
    <p:sldId id="284" r:id="rId18"/>
    <p:sldId id="274" r:id="rId19"/>
    <p:sldId id="275" r:id="rId20"/>
    <p:sldId id="286" r:id="rId21"/>
    <p:sldId id="287" r:id="rId22"/>
  </p:sldIdLst>
  <p:sldSz cx="9144000" cy="6858000" type="screen4x3"/>
  <p:notesSz cx="6881813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E3FFE-9A8D-456D-80EE-B40F3A6411D0}" type="doc">
      <dgm:prSet loTypeId="urn:microsoft.com/office/officeart/2005/8/layout/gear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C1C5BEB-D7A2-42B2-B52F-4CAEF9E91AE7}">
      <dgm:prSet phldrT="[Текст]" custT="1"/>
      <dgm:spPr/>
      <dgm:t>
        <a:bodyPr/>
        <a:lstStyle/>
        <a:p>
          <a:r>
            <a:rPr lang="uk-UA" sz="2400" dirty="0" smtClean="0"/>
            <a:t>Опрацювати оновлені матеріали</a:t>
          </a:r>
          <a:endParaRPr lang="uk-UA" sz="2400" dirty="0"/>
        </a:p>
      </dgm:t>
    </dgm:pt>
    <dgm:pt modelId="{1B6E943D-BC3E-4D33-8067-D3EA098687B0}" type="parTrans" cxnId="{2A6F24F2-1AA0-4288-B25E-BC0A30802B27}">
      <dgm:prSet/>
      <dgm:spPr/>
      <dgm:t>
        <a:bodyPr/>
        <a:lstStyle/>
        <a:p>
          <a:endParaRPr lang="uk-UA"/>
        </a:p>
      </dgm:t>
    </dgm:pt>
    <dgm:pt modelId="{77A1462A-0D18-4FA8-BFF9-FCE57AC90A1D}" type="sibTrans" cxnId="{2A6F24F2-1AA0-4288-B25E-BC0A30802B27}">
      <dgm:prSet/>
      <dgm:spPr/>
      <dgm:t>
        <a:bodyPr/>
        <a:lstStyle/>
        <a:p>
          <a:endParaRPr lang="uk-UA"/>
        </a:p>
      </dgm:t>
    </dgm:pt>
    <dgm:pt modelId="{9E7D5B8F-D183-4E96-BB42-A4EEB120E817}">
      <dgm:prSet/>
      <dgm:spPr/>
      <dgm:t>
        <a:bodyPr/>
        <a:lstStyle/>
        <a:p>
          <a:endParaRPr lang="uk-UA" dirty="0"/>
        </a:p>
      </dgm:t>
    </dgm:pt>
    <dgm:pt modelId="{1CE9C661-324D-4413-B696-ACAF58667289}" type="parTrans" cxnId="{B0AA882E-87D6-4308-8947-51D97AF79DE3}">
      <dgm:prSet/>
      <dgm:spPr/>
      <dgm:t>
        <a:bodyPr/>
        <a:lstStyle/>
        <a:p>
          <a:endParaRPr lang="uk-UA"/>
        </a:p>
      </dgm:t>
    </dgm:pt>
    <dgm:pt modelId="{F8321EA8-730F-47DB-8B0D-8A12D2BBB0B2}" type="sibTrans" cxnId="{B0AA882E-87D6-4308-8947-51D97AF79DE3}">
      <dgm:prSet/>
      <dgm:spPr/>
      <dgm:t>
        <a:bodyPr/>
        <a:lstStyle/>
        <a:p>
          <a:endParaRPr lang="uk-UA"/>
        </a:p>
      </dgm:t>
    </dgm:pt>
    <dgm:pt modelId="{43077259-CFEC-4D67-B19A-AE03481A3F13}">
      <dgm:prSet phldrT="[Текст]"/>
      <dgm:spPr/>
      <dgm:t>
        <a:bodyPr/>
        <a:lstStyle/>
        <a:p>
          <a:r>
            <a:rPr lang="uk-UA" dirty="0" smtClean="0"/>
            <a:t>Забезпечити наступність між дошкільною та початковою освітою в НВО</a:t>
          </a:r>
          <a:endParaRPr lang="uk-UA" dirty="0"/>
        </a:p>
      </dgm:t>
    </dgm:pt>
    <dgm:pt modelId="{794F2099-1E63-4C05-A1E1-44FDE72F90B6}" type="sibTrans" cxnId="{FA88BCD5-8425-4EE8-B955-2BE9CA8ABDC0}">
      <dgm:prSet/>
      <dgm:spPr/>
      <dgm:t>
        <a:bodyPr/>
        <a:lstStyle/>
        <a:p>
          <a:endParaRPr lang="uk-UA"/>
        </a:p>
      </dgm:t>
    </dgm:pt>
    <dgm:pt modelId="{8C1A50BF-8EAF-4AF3-9500-20A7A025C11E}" type="parTrans" cxnId="{FA88BCD5-8425-4EE8-B955-2BE9CA8ABDC0}">
      <dgm:prSet/>
      <dgm:spPr/>
      <dgm:t>
        <a:bodyPr/>
        <a:lstStyle/>
        <a:p>
          <a:endParaRPr lang="uk-UA"/>
        </a:p>
      </dgm:t>
    </dgm:pt>
    <dgm:pt modelId="{48F7DB3B-3984-4EC0-8269-CA473C9B8558}" type="pres">
      <dgm:prSet presAssocID="{C4DE3FFE-9A8D-456D-80EE-B40F3A6411D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9F6DE2-B256-4011-A775-209126F5022D}" type="pres">
      <dgm:prSet presAssocID="{1C1C5BEB-D7A2-42B2-B52F-4CAEF9E91AE7}" presName="gear1" presStyleLbl="node1" presStyleIdx="0" presStyleCnt="3" custScaleX="100757" custScaleY="99863" custLinFactNeighborX="41916" custLinFactNeighborY="-8348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B1FA8-6721-42AA-AAC7-9A5A4C71AC6F}" type="pres">
      <dgm:prSet presAssocID="{1C1C5BEB-D7A2-42B2-B52F-4CAEF9E91AE7}" presName="gear1srcNode" presStyleLbl="node1" presStyleIdx="0" presStyleCnt="3"/>
      <dgm:spPr/>
      <dgm:t>
        <a:bodyPr/>
        <a:lstStyle/>
        <a:p>
          <a:endParaRPr lang="uk-UA"/>
        </a:p>
      </dgm:t>
    </dgm:pt>
    <dgm:pt modelId="{819E2925-C8B0-4863-8041-955DEBD04F84}" type="pres">
      <dgm:prSet presAssocID="{1C1C5BEB-D7A2-42B2-B52F-4CAEF9E91AE7}" presName="gear1dstNode" presStyleLbl="node1" presStyleIdx="0" presStyleCnt="3"/>
      <dgm:spPr/>
      <dgm:t>
        <a:bodyPr/>
        <a:lstStyle/>
        <a:p>
          <a:endParaRPr lang="uk-UA"/>
        </a:p>
      </dgm:t>
    </dgm:pt>
    <dgm:pt modelId="{04DC42CB-F7EF-44FC-8159-C6F878842411}" type="pres">
      <dgm:prSet presAssocID="{43077259-CFEC-4D67-B19A-AE03481A3F13}" presName="gear2" presStyleLbl="node1" presStyleIdx="1" presStyleCnt="3" custScaleX="148393" custScaleY="148393" custLinFactNeighborX="54363" custLinFactNeighborY="179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FC838-17ED-4255-AFD0-341A80D27484}" type="pres">
      <dgm:prSet presAssocID="{43077259-CFEC-4D67-B19A-AE03481A3F13}" presName="gear2srcNode" presStyleLbl="node1" presStyleIdx="1" presStyleCnt="3"/>
      <dgm:spPr/>
      <dgm:t>
        <a:bodyPr/>
        <a:lstStyle/>
        <a:p>
          <a:endParaRPr lang="uk-UA"/>
        </a:p>
      </dgm:t>
    </dgm:pt>
    <dgm:pt modelId="{EFA2E2EB-E0EA-40FF-AB56-4D880D51A2C4}" type="pres">
      <dgm:prSet presAssocID="{43077259-CFEC-4D67-B19A-AE03481A3F13}" presName="gear2dstNode" presStyleLbl="node1" presStyleIdx="1" presStyleCnt="3"/>
      <dgm:spPr/>
      <dgm:t>
        <a:bodyPr/>
        <a:lstStyle/>
        <a:p>
          <a:endParaRPr lang="uk-UA"/>
        </a:p>
      </dgm:t>
    </dgm:pt>
    <dgm:pt modelId="{D2128C24-45F0-4603-9899-6FBE70DE2393}" type="pres">
      <dgm:prSet presAssocID="{9E7D5B8F-D183-4E96-BB42-A4EEB120E817}" presName="gear3" presStyleLbl="node1" presStyleIdx="2" presStyleCnt="3" custScaleX="137135" custScaleY="130148" custLinFactNeighborX="-68542" custLinFactNeighborY="-4002"/>
      <dgm:spPr/>
      <dgm:t>
        <a:bodyPr/>
        <a:lstStyle/>
        <a:p>
          <a:endParaRPr lang="uk-UA"/>
        </a:p>
      </dgm:t>
    </dgm:pt>
    <dgm:pt modelId="{0F25EF66-5945-4890-8D03-474C830B325F}" type="pres">
      <dgm:prSet presAssocID="{9E7D5B8F-D183-4E96-BB42-A4EEB120E81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816EBE-B536-4C57-92C6-54CB59369FC8}" type="pres">
      <dgm:prSet presAssocID="{9E7D5B8F-D183-4E96-BB42-A4EEB120E817}" presName="gear3srcNode" presStyleLbl="node1" presStyleIdx="2" presStyleCnt="3"/>
      <dgm:spPr/>
      <dgm:t>
        <a:bodyPr/>
        <a:lstStyle/>
        <a:p>
          <a:endParaRPr lang="uk-UA"/>
        </a:p>
      </dgm:t>
    </dgm:pt>
    <dgm:pt modelId="{1363F99E-CC9C-4F09-9172-A223E6432DF9}" type="pres">
      <dgm:prSet presAssocID="{9E7D5B8F-D183-4E96-BB42-A4EEB120E817}" presName="gear3dstNode" presStyleLbl="node1" presStyleIdx="2" presStyleCnt="3"/>
      <dgm:spPr/>
      <dgm:t>
        <a:bodyPr/>
        <a:lstStyle/>
        <a:p>
          <a:endParaRPr lang="uk-UA"/>
        </a:p>
      </dgm:t>
    </dgm:pt>
    <dgm:pt modelId="{E1A4FA03-A416-4464-B0DE-A404562CAF7D}" type="pres">
      <dgm:prSet presAssocID="{77A1462A-0D18-4FA8-BFF9-FCE57AC90A1D}" presName="connector1" presStyleLbl="sibTrans2D1" presStyleIdx="0" presStyleCnt="3" custAng="1354304" custLinFactNeighborX="28419" custLinFactNeighborY="-64394"/>
      <dgm:spPr/>
      <dgm:t>
        <a:bodyPr/>
        <a:lstStyle/>
        <a:p>
          <a:endParaRPr lang="uk-UA"/>
        </a:p>
      </dgm:t>
    </dgm:pt>
    <dgm:pt modelId="{B10B9247-4516-46A8-B94D-68C97DE39256}" type="pres">
      <dgm:prSet presAssocID="{794F2099-1E63-4C05-A1E1-44FDE72F90B6}" presName="connector2" presStyleLbl="sibTrans2D1" presStyleIdx="1" presStyleCnt="3" custAng="18242732" custLinFactNeighborX="21790" custLinFactNeighborY="31968"/>
      <dgm:spPr/>
      <dgm:t>
        <a:bodyPr/>
        <a:lstStyle/>
        <a:p>
          <a:endParaRPr lang="uk-UA"/>
        </a:p>
      </dgm:t>
    </dgm:pt>
    <dgm:pt modelId="{DC33D1DD-3CD6-4E2B-A175-06C6AC13379D}" type="pres">
      <dgm:prSet presAssocID="{F8321EA8-730F-47DB-8B0D-8A12D2BBB0B2}" presName="connector3" presStyleLbl="sibTrans2D1" presStyleIdx="2" presStyleCnt="3" custAng="1840598" custLinFactNeighborX="-78877" custLinFactNeighborY="7140"/>
      <dgm:spPr/>
      <dgm:t>
        <a:bodyPr/>
        <a:lstStyle/>
        <a:p>
          <a:endParaRPr lang="uk-UA"/>
        </a:p>
      </dgm:t>
    </dgm:pt>
  </dgm:ptLst>
  <dgm:cxnLst>
    <dgm:cxn modelId="{D465E6EF-19D9-46EE-84CE-37A1409F17F3}" type="presOf" srcId="{9E7D5B8F-D183-4E96-BB42-A4EEB120E817}" destId="{B0816EBE-B536-4C57-92C6-54CB59369FC8}" srcOrd="2" destOrd="0" presId="urn:microsoft.com/office/officeart/2005/8/layout/gear1"/>
    <dgm:cxn modelId="{772E857B-7735-4C85-A8B0-876FA563FF1E}" type="presOf" srcId="{43077259-CFEC-4D67-B19A-AE03481A3F13}" destId="{EFA2E2EB-E0EA-40FF-AB56-4D880D51A2C4}" srcOrd="2" destOrd="0" presId="urn:microsoft.com/office/officeart/2005/8/layout/gear1"/>
    <dgm:cxn modelId="{6CBECEAF-324A-400D-AAC2-C128F1826FA2}" type="presOf" srcId="{F8321EA8-730F-47DB-8B0D-8A12D2BBB0B2}" destId="{DC33D1DD-3CD6-4E2B-A175-06C6AC13379D}" srcOrd="0" destOrd="0" presId="urn:microsoft.com/office/officeart/2005/8/layout/gear1"/>
    <dgm:cxn modelId="{5DD5C985-0BC0-43BD-932A-C9B3A7CA684B}" type="presOf" srcId="{C4DE3FFE-9A8D-456D-80EE-B40F3A6411D0}" destId="{48F7DB3B-3984-4EC0-8269-CA473C9B8558}" srcOrd="0" destOrd="0" presId="urn:microsoft.com/office/officeart/2005/8/layout/gear1"/>
    <dgm:cxn modelId="{3BFCF1C4-3CA1-4BFB-88EB-458675428211}" type="presOf" srcId="{1C1C5BEB-D7A2-42B2-B52F-4CAEF9E91AE7}" destId="{FDDB1FA8-6721-42AA-AAC7-9A5A4C71AC6F}" srcOrd="1" destOrd="0" presId="urn:microsoft.com/office/officeart/2005/8/layout/gear1"/>
    <dgm:cxn modelId="{1354F8B7-5EB6-4913-A699-5054F54E79A3}" type="presOf" srcId="{1C1C5BEB-D7A2-42B2-B52F-4CAEF9E91AE7}" destId="{F99F6DE2-B256-4011-A775-209126F5022D}" srcOrd="0" destOrd="0" presId="urn:microsoft.com/office/officeart/2005/8/layout/gear1"/>
    <dgm:cxn modelId="{FA88BCD5-8425-4EE8-B955-2BE9CA8ABDC0}" srcId="{C4DE3FFE-9A8D-456D-80EE-B40F3A6411D0}" destId="{43077259-CFEC-4D67-B19A-AE03481A3F13}" srcOrd="1" destOrd="0" parTransId="{8C1A50BF-8EAF-4AF3-9500-20A7A025C11E}" sibTransId="{794F2099-1E63-4C05-A1E1-44FDE72F90B6}"/>
    <dgm:cxn modelId="{D228825B-7076-4C2A-977B-ECC2977FA54D}" type="presOf" srcId="{43077259-CFEC-4D67-B19A-AE03481A3F13}" destId="{04DC42CB-F7EF-44FC-8159-C6F878842411}" srcOrd="0" destOrd="0" presId="urn:microsoft.com/office/officeart/2005/8/layout/gear1"/>
    <dgm:cxn modelId="{850D2C2F-BDD8-4CEA-9ACB-74A5B8195824}" type="presOf" srcId="{9E7D5B8F-D183-4E96-BB42-A4EEB120E817}" destId="{1363F99E-CC9C-4F09-9172-A223E6432DF9}" srcOrd="3" destOrd="0" presId="urn:microsoft.com/office/officeart/2005/8/layout/gear1"/>
    <dgm:cxn modelId="{ABDC3AA6-D50B-4FD2-890D-9E14C6A43527}" type="presOf" srcId="{9E7D5B8F-D183-4E96-BB42-A4EEB120E817}" destId="{D2128C24-45F0-4603-9899-6FBE70DE2393}" srcOrd="0" destOrd="0" presId="urn:microsoft.com/office/officeart/2005/8/layout/gear1"/>
    <dgm:cxn modelId="{4DB1F248-A032-4F8B-BD3F-1FA814B9B76E}" type="presOf" srcId="{43077259-CFEC-4D67-B19A-AE03481A3F13}" destId="{FF5FC838-17ED-4255-AFD0-341A80D27484}" srcOrd="1" destOrd="0" presId="urn:microsoft.com/office/officeart/2005/8/layout/gear1"/>
    <dgm:cxn modelId="{22FCC637-3F1C-47D7-A91B-63ED1C1CBBF4}" type="presOf" srcId="{77A1462A-0D18-4FA8-BFF9-FCE57AC90A1D}" destId="{E1A4FA03-A416-4464-B0DE-A404562CAF7D}" srcOrd="0" destOrd="0" presId="urn:microsoft.com/office/officeart/2005/8/layout/gear1"/>
    <dgm:cxn modelId="{F85E8368-C0D2-45E2-BCEF-4B8E75E01D2F}" type="presOf" srcId="{794F2099-1E63-4C05-A1E1-44FDE72F90B6}" destId="{B10B9247-4516-46A8-B94D-68C97DE39256}" srcOrd="0" destOrd="0" presId="urn:microsoft.com/office/officeart/2005/8/layout/gear1"/>
    <dgm:cxn modelId="{B0AA882E-87D6-4308-8947-51D97AF79DE3}" srcId="{C4DE3FFE-9A8D-456D-80EE-B40F3A6411D0}" destId="{9E7D5B8F-D183-4E96-BB42-A4EEB120E817}" srcOrd="2" destOrd="0" parTransId="{1CE9C661-324D-4413-B696-ACAF58667289}" sibTransId="{F8321EA8-730F-47DB-8B0D-8A12D2BBB0B2}"/>
    <dgm:cxn modelId="{6192F1A2-19B7-419A-8EEB-954B767D39ED}" type="presOf" srcId="{9E7D5B8F-D183-4E96-BB42-A4EEB120E817}" destId="{0F25EF66-5945-4890-8D03-474C830B325F}" srcOrd="1" destOrd="0" presId="urn:microsoft.com/office/officeart/2005/8/layout/gear1"/>
    <dgm:cxn modelId="{2A6F24F2-1AA0-4288-B25E-BC0A30802B27}" srcId="{C4DE3FFE-9A8D-456D-80EE-B40F3A6411D0}" destId="{1C1C5BEB-D7A2-42B2-B52F-4CAEF9E91AE7}" srcOrd="0" destOrd="0" parTransId="{1B6E943D-BC3E-4D33-8067-D3EA098687B0}" sibTransId="{77A1462A-0D18-4FA8-BFF9-FCE57AC90A1D}"/>
    <dgm:cxn modelId="{58D61898-EC00-4CC0-9DBD-6999E93860F7}" type="presOf" srcId="{1C1C5BEB-D7A2-42B2-B52F-4CAEF9E91AE7}" destId="{819E2925-C8B0-4863-8041-955DEBD04F84}" srcOrd="2" destOrd="0" presId="urn:microsoft.com/office/officeart/2005/8/layout/gear1"/>
    <dgm:cxn modelId="{C3584C06-E267-4F24-A596-00D051840EAB}" type="presParOf" srcId="{48F7DB3B-3984-4EC0-8269-CA473C9B8558}" destId="{F99F6DE2-B256-4011-A775-209126F5022D}" srcOrd="0" destOrd="0" presId="urn:microsoft.com/office/officeart/2005/8/layout/gear1"/>
    <dgm:cxn modelId="{42074D4C-E13A-4B1C-A8A2-7A78EB0565D0}" type="presParOf" srcId="{48F7DB3B-3984-4EC0-8269-CA473C9B8558}" destId="{FDDB1FA8-6721-42AA-AAC7-9A5A4C71AC6F}" srcOrd="1" destOrd="0" presId="urn:microsoft.com/office/officeart/2005/8/layout/gear1"/>
    <dgm:cxn modelId="{DB64D15B-83FA-4BE2-8C5D-1A40D99823F3}" type="presParOf" srcId="{48F7DB3B-3984-4EC0-8269-CA473C9B8558}" destId="{819E2925-C8B0-4863-8041-955DEBD04F84}" srcOrd="2" destOrd="0" presId="urn:microsoft.com/office/officeart/2005/8/layout/gear1"/>
    <dgm:cxn modelId="{0979C5F6-73B0-43E6-AB69-D075C553A0D3}" type="presParOf" srcId="{48F7DB3B-3984-4EC0-8269-CA473C9B8558}" destId="{04DC42CB-F7EF-44FC-8159-C6F878842411}" srcOrd="3" destOrd="0" presId="urn:microsoft.com/office/officeart/2005/8/layout/gear1"/>
    <dgm:cxn modelId="{A86CD9B6-815B-42E3-A807-A7AE5D69F30B}" type="presParOf" srcId="{48F7DB3B-3984-4EC0-8269-CA473C9B8558}" destId="{FF5FC838-17ED-4255-AFD0-341A80D27484}" srcOrd="4" destOrd="0" presId="urn:microsoft.com/office/officeart/2005/8/layout/gear1"/>
    <dgm:cxn modelId="{72A2EFA7-4496-4137-8B04-CBF1830E9464}" type="presParOf" srcId="{48F7DB3B-3984-4EC0-8269-CA473C9B8558}" destId="{EFA2E2EB-E0EA-40FF-AB56-4D880D51A2C4}" srcOrd="5" destOrd="0" presId="urn:microsoft.com/office/officeart/2005/8/layout/gear1"/>
    <dgm:cxn modelId="{2314A0A2-76E2-42CD-820B-EE2E1E6331F3}" type="presParOf" srcId="{48F7DB3B-3984-4EC0-8269-CA473C9B8558}" destId="{D2128C24-45F0-4603-9899-6FBE70DE2393}" srcOrd="6" destOrd="0" presId="urn:microsoft.com/office/officeart/2005/8/layout/gear1"/>
    <dgm:cxn modelId="{3A9C8E5C-4C02-4EA2-9C96-4203433530B4}" type="presParOf" srcId="{48F7DB3B-3984-4EC0-8269-CA473C9B8558}" destId="{0F25EF66-5945-4890-8D03-474C830B325F}" srcOrd="7" destOrd="0" presId="urn:microsoft.com/office/officeart/2005/8/layout/gear1"/>
    <dgm:cxn modelId="{F7D1692D-2E44-4ABB-8A8A-FD90B593F14E}" type="presParOf" srcId="{48F7DB3B-3984-4EC0-8269-CA473C9B8558}" destId="{B0816EBE-B536-4C57-92C6-54CB59369FC8}" srcOrd="8" destOrd="0" presId="urn:microsoft.com/office/officeart/2005/8/layout/gear1"/>
    <dgm:cxn modelId="{A16DD01C-7341-4CCA-8435-91A9BBC1BD16}" type="presParOf" srcId="{48F7DB3B-3984-4EC0-8269-CA473C9B8558}" destId="{1363F99E-CC9C-4F09-9172-A223E6432DF9}" srcOrd="9" destOrd="0" presId="urn:microsoft.com/office/officeart/2005/8/layout/gear1"/>
    <dgm:cxn modelId="{A221ADD2-C249-4FD0-AB50-CF2CCBC91A4E}" type="presParOf" srcId="{48F7DB3B-3984-4EC0-8269-CA473C9B8558}" destId="{E1A4FA03-A416-4464-B0DE-A404562CAF7D}" srcOrd="10" destOrd="0" presId="urn:microsoft.com/office/officeart/2005/8/layout/gear1"/>
    <dgm:cxn modelId="{F4F8BE0C-186D-4B1E-B1D3-3CF647517168}" type="presParOf" srcId="{48F7DB3B-3984-4EC0-8269-CA473C9B8558}" destId="{B10B9247-4516-46A8-B94D-68C97DE39256}" srcOrd="11" destOrd="0" presId="urn:microsoft.com/office/officeart/2005/8/layout/gear1"/>
    <dgm:cxn modelId="{895B6F49-A195-4A2A-AAE0-63F386FDBC6E}" type="presParOf" srcId="{48F7DB3B-3984-4EC0-8269-CA473C9B8558}" destId="{DC33D1DD-3CD6-4E2B-A175-06C6AC1337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E3FFE-9A8D-456D-80EE-B40F3A6411D0}" type="doc">
      <dgm:prSet loTypeId="urn:microsoft.com/office/officeart/2005/8/layout/gear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C1C5BEB-D7A2-42B2-B52F-4CAEF9E91AE7}">
      <dgm:prSet phldrT="[Текст]" custT="1"/>
      <dgm:spPr/>
      <dgm:t>
        <a:bodyPr/>
        <a:lstStyle/>
        <a:p>
          <a:r>
            <a:rPr lang="uk-UA" sz="1400" dirty="0" smtClean="0"/>
            <a:t>Формувати</a:t>
          </a:r>
          <a:r>
            <a:rPr lang="uk-UA" sz="1400" baseline="0" dirty="0" smtClean="0"/>
            <a:t> специфічні навички й уміння за допомогою системної організації  проблемно-орієнтовного пошуку</a:t>
          </a:r>
          <a:endParaRPr lang="uk-UA" sz="1400" dirty="0"/>
        </a:p>
      </dgm:t>
    </dgm:pt>
    <dgm:pt modelId="{1B6E943D-BC3E-4D33-8067-D3EA098687B0}" type="parTrans" cxnId="{2A6F24F2-1AA0-4288-B25E-BC0A30802B27}">
      <dgm:prSet/>
      <dgm:spPr/>
      <dgm:t>
        <a:bodyPr/>
        <a:lstStyle/>
        <a:p>
          <a:endParaRPr lang="uk-UA"/>
        </a:p>
      </dgm:t>
    </dgm:pt>
    <dgm:pt modelId="{77A1462A-0D18-4FA8-BFF9-FCE57AC90A1D}" type="sibTrans" cxnId="{2A6F24F2-1AA0-4288-B25E-BC0A30802B27}">
      <dgm:prSet/>
      <dgm:spPr/>
      <dgm:t>
        <a:bodyPr/>
        <a:lstStyle/>
        <a:p>
          <a:endParaRPr lang="uk-UA"/>
        </a:p>
      </dgm:t>
    </dgm:pt>
    <dgm:pt modelId="{43077259-CFEC-4D67-B19A-AE03481A3F13}">
      <dgm:prSet phldrT="[Текст]" custT="1"/>
      <dgm:spPr/>
      <dgm:t>
        <a:bodyPr/>
        <a:lstStyle/>
        <a:p>
          <a:r>
            <a:rPr lang="uk-UA" sz="1600" dirty="0" smtClean="0"/>
            <a:t>Формування</a:t>
          </a:r>
          <a:r>
            <a:rPr lang="uk-UA" sz="1600" baseline="0" dirty="0" smtClean="0"/>
            <a:t> вчителем позитивного мислення,  готовності до позитивного сприйняття нового, невідомого</a:t>
          </a:r>
          <a:endParaRPr lang="uk-UA" sz="1600" dirty="0"/>
        </a:p>
      </dgm:t>
    </dgm:pt>
    <dgm:pt modelId="{8C1A50BF-8EAF-4AF3-9500-20A7A025C11E}" type="parTrans" cxnId="{FA88BCD5-8425-4EE8-B955-2BE9CA8ABDC0}">
      <dgm:prSet/>
      <dgm:spPr/>
      <dgm:t>
        <a:bodyPr/>
        <a:lstStyle/>
        <a:p>
          <a:endParaRPr lang="uk-UA"/>
        </a:p>
      </dgm:t>
    </dgm:pt>
    <dgm:pt modelId="{794F2099-1E63-4C05-A1E1-44FDE72F90B6}" type="sibTrans" cxnId="{FA88BCD5-8425-4EE8-B955-2BE9CA8ABDC0}">
      <dgm:prSet/>
      <dgm:spPr/>
      <dgm:t>
        <a:bodyPr/>
        <a:lstStyle/>
        <a:p>
          <a:endParaRPr lang="uk-UA"/>
        </a:p>
      </dgm:t>
    </dgm:pt>
    <dgm:pt modelId="{9E7D5B8F-D183-4E96-BB42-A4EEB120E817}">
      <dgm:prSet/>
      <dgm:spPr/>
      <dgm:t>
        <a:bodyPr/>
        <a:lstStyle/>
        <a:p>
          <a:endParaRPr lang="uk-UA" dirty="0"/>
        </a:p>
      </dgm:t>
    </dgm:pt>
    <dgm:pt modelId="{1CE9C661-324D-4413-B696-ACAF58667289}" type="parTrans" cxnId="{B0AA882E-87D6-4308-8947-51D97AF79DE3}">
      <dgm:prSet/>
      <dgm:spPr/>
      <dgm:t>
        <a:bodyPr/>
        <a:lstStyle/>
        <a:p>
          <a:endParaRPr lang="uk-UA"/>
        </a:p>
      </dgm:t>
    </dgm:pt>
    <dgm:pt modelId="{F8321EA8-730F-47DB-8B0D-8A12D2BBB0B2}" type="sibTrans" cxnId="{B0AA882E-87D6-4308-8947-51D97AF79DE3}">
      <dgm:prSet/>
      <dgm:spPr/>
      <dgm:t>
        <a:bodyPr/>
        <a:lstStyle/>
        <a:p>
          <a:endParaRPr lang="uk-UA"/>
        </a:p>
      </dgm:t>
    </dgm:pt>
    <dgm:pt modelId="{48F7DB3B-3984-4EC0-8269-CA473C9B8558}" type="pres">
      <dgm:prSet presAssocID="{C4DE3FFE-9A8D-456D-80EE-B40F3A6411D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9F6DE2-B256-4011-A775-209126F5022D}" type="pres">
      <dgm:prSet presAssocID="{1C1C5BEB-D7A2-42B2-B52F-4CAEF9E91AE7}" presName="gear1" presStyleLbl="node1" presStyleIdx="0" presStyleCnt="3" custScaleX="100757" custScaleY="99863" custLinFactNeighborX="41916" custLinFactNeighborY="-8348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B1FA8-6721-42AA-AAC7-9A5A4C71AC6F}" type="pres">
      <dgm:prSet presAssocID="{1C1C5BEB-D7A2-42B2-B52F-4CAEF9E91AE7}" presName="gear1srcNode" presStyleLbl="node1" presStyleIdx="0" presStyleCnt="3"/>
      <dgm:spPr/>
      <dgm:t>
        <a:bodyPr/>
        <a:lstStyle/>
        <a:p>
          <a:endParaRPr lang="uk-UA"/>
        </a:p>
      </dgm:t>
    </dgm:pt>
    <dgm:pt modelId="{819E2925-C8B0-4863-8041-955DEBD04F84}" type="pres">
      <dgm:prSet presAssocID="{1C1C5BEB-D7A2-42B2-B52F-4CAEF9E91AE7}" presName="gear1dstNode" presStyleLbl="node1" presStyleIdx="0" presStyleCnt="3"/>
      <dgm:spPr/>
      <dgm:t>
        <a:bodyPr/>
        <a:lstStyle/>
        <a:p>
          <a:endParaRPr lang="uk-UA"/>
        </a:p>
      </dgm:t>
    </dgm:pt>
    <dgm:pt modelId="{04DC42CB-F7EF-44FC-8159-C6F878842411}" type="pres">
      <dgm:prSet presAssocID="{43077259-CFEC-4D67-B19A-AE03481A3F13}" presName="gear2" presStyleLbl="node1" presStyleIdx="1" presStyleCnt="3" custScaleX="148393" custScaleY="148393" custLinFactNeighborX="54363" custLinFactNeighborY="179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FC838-17ED-4255-AFD0-341A80D27484}" type="pres">
      <dgm:prSet presAssocID="{43077259-CFEC-4D67-B19A-AE03481A3F13}" presName="gear2srcNode" presStyleLbl="node1" presStyleIdx="1" presStyleCnt="3"/>
      <dgm:spPr/>
      <dgm:t>
        <a:bodyPr/>
        <a:lstStyle/>
        <a:p>
          <a:endParaRPr lang="uk-UA"/>
        </a:p>
      </dgm:t>
    </dgm:pt>
    <dgm:pt modelId="{EFA2E2EB-E0EA-40FF-AB56-4D880D51A2C4}" type="pres">
      <dgm:prSet presAssocID="{43077259-CFEC-4D67-B19A-AE03481A3F13}" presName="gear2dstNode" presStyleLbl="node1" presStyleIdx="1" presStyleCnt="3"/>
      <dgm:spPr/>
      <dgm:t>
        <a:bodyPr/>
        <a:lstStyle/>
        <a:p>
          <a:endParaRPr lang="uk-UA"/>
        </a:p>
      </dgm:t>
    </dgm:pt>
    <dgm:pt modelId="{D2128C24-45F0-4603-9899-6FBE70DE2393}" type="pres">
      <dgm:prSet presAssocID="{9E7D5B8F-D183-4E96-BB42-A4EEB120E817}" presName="gear3" presStyleLbl="node1" presStyleIdx="2" presStyleCnt="3" custScaleX="137135" custScaleY="130148" custLinFactNeighborX="-68542" custLinFactNeighborY="-4002"/>
      <dgm:spPr/>
      <dgm:t>
        <a:bodyPr/>
        <a:lstStyle/>
        <a:p>
          <a:endParaRPr lang="uk-UA"/>
        </a:p>
      </dgm:t>
    </dgm:pt>
    <dgm:pt modelId="{0F25EF66-5945-4890-8D03-474C830B325F}" type="pres">
      <dgm:prSet presAssocID="{9E7D5B8F-D183-4E96-BB42-A4EEB120E81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816EBE-B536-4C57-92C6-54CB59369FC8}" type="pres">
      <dgm:prSet presAssocID="{9E7D5B8F-D183-4E96-BB42-A4EEB120E817}" presName="gear3srcNode" presStyleLbl="node1" presStyleIdx="2" presStyleCnt="3"/>
      <dgm:spPr/>
      <dgm:t>
        <a:bodyPr/>
        <a:lstStyle/>
        <a:p>
          <a:endParaRPr lang="uk-UA"/>
        </a:p>
      </dgm:t>
    </dgm:pt>
    <dgm:pt modelId="{1363F99E-CC9C-4F09-9172-A223E6432DF9}" type="pres">
      <dgm:prSet presAssocID="{9E7D5B8F-D183-4E96-BB42-A4EEB120E817}" presName="gear3dstNode" presStyleLbl="node1" presStyleIdx="2" presStyleCnt="3"/>
      <dgm:spPr/>
      <dgm:t>
        <a:bodyPr/>
        <a:lstStyle/>
        <a:p>
          <a:endParaRPr lang="uk-UA"/>
        </a:p>
      </dgm:t>
    </dgm:pt>
    <dgm:pt modelId="{E1A4FA03-A416-4464-B0DE-A404562CAF7D}" type="pres">
      <dgm:prSet presAssocID="{77A1462A-0D18-4FA8-BFF9-FCE57AC90A1D}" presName="connector1" presStyleLbl="sibTrans2D1" presStyleIdx="0" presStyleCnt="3" custAng="1354304" custLinFactNeighborX="28419" custLinFactNeighborY="-64394"/>
      <dgm:spPr/>
      <dgm:t>
        <a:bodyPr/>
        <a:lstStyle/>
        <a:p>
          <a:endParaRPr lang="uk-UA"/>
        </a:p>
      </dgm:t>
    </dgm:pt>
    <dgm:pt modelId="{B10B9247-4516-46A8-B94D-68C97DE39256}" type="pres">
      <dgm:prSet presAssocID="{794F2099-1E63-4C05-A1E1-44FDE72F90B6}" presName="connector2" presStyleLbl="sibTrans2D1" presStyleIdx="1" presStyleCnt="3" custAng="18242732" custLinFactNeighborX="21790" custLinFactNeighborY="31968"/>
      <dgm:spPr/>
      <dgm:t>
        <a:bodyPr/>
        <a:lstStyle/>
        <a:p>
          <a:endParaRPr lang="uk-UA"/>
        </a:p>
      </dgm:t>
    </dgm:pt>
    <dgm:pt modelId="{DC33D1DD-3CD6-4E2B-A175-06C6AC13379D}" type="pres">
      <dgm:prSet presAssocID="{F8321EA8-730F-47DB-8B0D-8A12D2BBB0B2}" presName="connector3" presStyleLbl="sibTrans2D1" presStyleIdx="2" presStyleCnt="3" custAng="1840598" custLinFactNeighborX="-78877" custLinFactNeighborY="7140"/>
      <dgm:spPr/>
      <dgm:t>
        <a:bodyPr/>
        <a:lstStyle/>
        <a:p>
          <a:endParaRPr lang="uk-UA"/>
        </a:p>
      </dgm:t>
    </dgm:pt>
  </dgm:ptLst>
  <dgm:cxnLst>
    <dgm:cxn modelId="{28FFCBF3-ADEC-45EB-A19E-F7F9FD5441CA}" type="presOf" srcId="{43077259-CFEC-4D67-B19A-AE03481A3F13}" destId="{04DC42CB-F7EF-44FC-8159-C6F878842411}" srcOrd="0" destOrd="0" presId="urn:microsoft.com/office/officeart/2005/8/layout/gear1"/>
    <dgm:cxn modelId="{38909829-93FD-43A3-AC86-444EDA46C986}" type="presOf" srcId="{43077259-CFEC-4D67-B19A-AE03481A3F13}" destId="{EFA2E2EB-E0EA-40FF-AB56-4D880D51A2C4}" srcOrd="2" destOrd="0" presId="urn:microsoft.com/office/officeart/2005/8/layout/gear1"/>
    <dgm:cxn modelId="{658FE4B7-53D7-43F0-811B-A0CEA372E58E}" type="presOf" srcId="{9E7D5B8F-D183-4E96-BB42-A4EEB120E817}" destId="{0F25EF66-5945-4890-8D03-474C830B325F}" srcOrd="1" destOrd="0" presId="urn:microsoft.com/office/officeart/2005/8/layout/gear1"/>
    <dgm:cxn modelId="{CF59F144-808C-4A19-8175-56939026103D}" type="presOf" srcId="{794F2099-1E63-4C05-A1E1-44FDE72F90B6}" destId="{B10B9247-4516-46A8-B94D-68C97DE39256}" srcOrd="0" destOrd="0" presId="urn:microsoft.com/office/officeart/2005/8/layout/gear1"/>
    <dgm:cxn modelId="{0CBBBC6D-0FB4-4A86-B657-A65D5098616E}" type="presOf" srcId="{9E7D5B8F-D183-4E96-BB42-A4EEB120E817}" destId="{1363F99E-CC9C-4F09-9172-A223E6432DF9}" srcOrd="3" destOrd="0" presId="urn:microsoft.com/office/officeart/2005/8/layout/gear1"/>
    <dgm:cxn modelId="{FA88BCD5-8425-4EE8-B955-2BE9CA8ABDC0}" srcId="{C4DE3FFE-9A8D-456D-80EE-B40F3A6411D0}" destId="{43077259-CFEC-4D67-B19A-AE03481A3F13}" srcOrd="1" destOrd="0" parTransId="{8C1A50BF-8EAF-4AF3-9500-20A7A025C11E}" sibTransId="{794F2099-1E63-4C05-A1E1-44FDE72F90B6}"/>
    <dgm:cxn modelId="{BA935566-F256-4544-AAE9-B7D9C5C61B3D}" type="presOf" srcId="{77A1462A-0D18-4FA8-BFF9-FCE57AC90A1D}" destId="{E1A4FA03-A416-4464-B0DE-A404562CAF7D}" srcOrd="0" destOrd="0" presId="urn:microsoft.com/office/officeart/2005/8/layout/gear1"/>
    <dgm:cxn modelId="{0C8B1FD2-00CD-4374-8BDB-1002AA168A0E}" type="presOf" srcId="{1C1C5BEB-D7A2-42B2-B52F-4CAEF9E91AE7}" destId="{F99F6DE2-B256-4011-A775-209126F5022D}" srcOrd="0" destOrd="0" presId="urn:microsoft.com/office/officeart/2005/8/layout/gear1"/>
    <dgm:cxn modelId="{75B63831-3163-4479-B32A-246251061E1A}" type="presOf" srcId="{C4DE3FFE-9A8D-456D-80EE-B40F3A6411D0}" destId="{48F7DB3B-3984-4EC0-8269-CA473C9B8558}" srcOrd="0" destOrd="0" presId="urn:microsoft.com/office/officeart/2005/8/layout/gear1"/>
    <dgm:cxn modelId="{5507D014-5D51-47BE-9777-6963730B1BC1}" type="presOf" srcId="{9E7D5B8F-D183-4E96-BB42-A4EEB120E817}" destId="{B0816EBE-B536-4C57-92C6-54CB59369FC8}" srcOrd="2" destOrd="0" presId="urn:microsoft.com/office/officeart/2005/8/layout/gear1"/>
    <dgm:cxn modelId="{6C9D12A5-1369-4F0A-BBD9-DA00B0CDF5DF}" type="presOf" srcId="{1C1C5BEB-D7A2-42B2-B52F-4CAEF9E91AE7}" destId="{FDDB1FA8-6721-42AA-AAC7-9A5A4C71AC6F}" srcOrd="1" destOrd="0" presId="urn:microsoft.com/office/officeart/2005/8/layout/gear1"/>
    <dgm:cxn modelId="{AD26E350-0C2D-4522-B510-AE5D80766BA8}" type="presOf" srcId="{43077259-CFEC-4D67-B19A-AE03481A3F13}" destId="{FF5FC838-17ED-4255-AFD0-341A80D27484}" srcOrd="1" destOrd="0" presId="urn:microsoft.com/office/officeart/2005/8/layout/gear1"/>
    <dgm:cxn modelId="{B0AA882E-87D6-4308-8947-51D97AF79DE3}" srcId="{C4DE3FFE-9A8D-456D-80EE-B40F3A6411D0}" destId="{9E7D5B8F-D183-4E96-BB42-A4EEB120E817}" srcOrd="2" destOrd="0" parTransId="{1CE9C661-324D-4413-B696-ACAF58667289}" sibTransId="{F8321EA8-730F-47DB-8B0D-8A12D2BBB0B2}"/>
    <dgm:cxn modelId="{9952C4FE-DF27-4960-845A-A58ACF5873DD}" type="presOf" srcId="{1C1C5BEB-D7A2-42B2-B52F-4CAEF9E91AE7}" destId="{819E2925-C8B0-4863-8041-955DEBD04F84}" srcOrd="2" destOrd="0" presId="urn:microsoft.com/office/officeart/2005/8/layout/gear1"/>
    <dgm:cxn modelId="{2A6F24F2-1AA0-4288-B25E-BC0A30802B27}" srcId="{C4DE3FFE-9A8D-456D-80EE-B40F3A6411D0}" destId="{1C1C5BEB-D7A2-42B2-B52F-4CAEF9E91AE7}" srcOrd="0" destOrd="0" parTransId="{1B6E943D-BC3E-4D33-8067-D3EA098687B0}" sibTransId="{77A1462A-0D18-4FA8-BFF9-FCE57AC90A1D}"/>
    <dgm:cxn modelId="{0964D968-ABB8-43E4-903E-CCBDB7F7A1D8}" type="presOf" srcId="{9E7D5B8F-D183-4E96-BB42-A4EEB120E817}" destId="{D2128C24-45F0-4603-9899-6FBE70DE2393}" srcOrd="0" destOrd="0" presId="urn:microsoft.com/office/officeart/2005/8/layout/gear1"/>
    <dgm:cxn modelId="{45F3DA81-F995-4A2D-BA89-11C21478482A}" type="presOf" srcId="{F8321EA8-730F-47DB-8B0D-8A12D2BBB0B2}" destId="{DC33D1DD-3CD6-4E2B-A175-06C6AC13379D}" srcOrd="0" destOrd="0" presId="urn:microsoft.com/office/officeart/2005/8/layout/gear1"/>
    <dgm:cxn modelId="{1C6D5B3B-6FBF-470C-878F-8743226D4B89}" type="presParOf" srcId="{48F7DB3B-3984-4EC0-8269-CA473C9B8558}" destId="{F99F6DE2-B256-4011-A775-209126F5022D}" srcOrd="0" destOrd="0" presId="urn:microsoft.com/office/officeart/2005/8/layout/gear1"/>
    <dgm:cxn modelId="{3F8ACB7E-E2B2-46AD-9C8E-C9894EEB6C4D}" type="presParOf" srcId="{48F7DB3B-3984-4EC0-8269-CA473C9B8558}" destId="{FDDB1FA8-6721-42AA-AAC7-9A5A4C71AC6F}" srcOrd="1" destOrd="0" presId="urn:microsoft.com/office/officeart/2005/8/layout/gear1"/>
    <dgm:cxn modelId="{33A75F84-728D-43C7-84A7-CEFBBA8E8511}" type="presParOf" srcId="{48F7DB3B-3984-4EC0-8269-CA473C9B8558}" destId="{819E2925-C8B0-4863-8041-955DEBD04F84}" srcOrd="2" destOrd="0" presId="urn:microsoft.com/office/officeart/2005/8/layout/gear1"/>
    <dgm:cxn modelId="{27606165-DFD5-4AAD-89DB-58973174C3BD}" type="presParOf" srcId="{48F7DB3B-3984-4EC0-8269-CA473C9B8558}" destId="{04DC42CB-F7EF-44FC-8159-C6F878842411}" srcOrd="3" destOrd="0" presId="urn:microsoft.com/office/officeart/2005/8/layout/gear1"/>
    <dgm:cxn modelId="{49B5F196-464B-47F0-98B5-DCCC53A8E4CC}" type="presParOf" srcId="{48F7DB3B-3984-4EC0-8269-CA473C9B8558}" destId="{FF5FC838-17ED-4255-AFD0-341A80D27484}" srcOrd="4" destOrd="0" presId="urn:microsoft.com/office/officeart/2005/8/layout/gear1"/>
    <dgm:cxn modelId="{3BF1ECFC-6D09-4BD8-871C-0A54E7692A62}" type="presParOf" srcId="{48F7DB3B-3984-4EC0-8269-CA473C9B8558}" destId="{EFA2E2EB-E0EA-40FF-AB56-4D880D51A2C4}" srcOrd="5" destOrd="0" presId="urn:microsoft.com/office/officeart/2005/8/layout/gear1"/>
    <dgm:cxn modelId="{C203344D-6C4C-43FF-BB80-6AF2AD995A2C}" type="presParOf" srcId="{48F7DB3B-3984-4EC0-8269-CA473C9B8558}" destId="{D2128C24-45F0-4603-9899-6FBE70DE2393}" srcOrd="6" destOrd="0" presId="urn:microsoft.com/office/officeart/2005/8/layout/gear1"/>
    <dgm:cxn modelId="{B3EF004F-824B-4AB5-8352-6FADB07E95D0}" type="presParOf" srcId="{48F7DB3B-3984-4EC0-8269-CA473C9B8558}" destId="{0F25EF66-5945-4890-8D03-474C830B325F}" srcOrd="7" destOrd="0" presId="urn:microsoft.com/office/officeart/2005/8/layout/gear1"/>
    <dgm:cxn modelId="{25105BAF-D0A8-4A76-8F36-125B6F93D2C9}" type="presParOf" srcId="{48F7DB3B-3984-4EC0-8269-CA473C9B8558}" destId="{B0816EBE-B536-4C57-92C6-54CB59369FC8}" srcOrd="8" destOrd="0" presId="urn:microsoft.com/office/officeart/2005/8/layout/gear1"/>
    <dgm:cxn modelId="{004DF863-ABD8-47D4-97D3-3C80F1740508}" type="presParOf" srcId="{48F7DB3B-3984-4EC0-8269-CA473C9B8558}" destId="{1363F99E-CC9C-4F09-9172-A223E6432DF9}" srcOrd="9" destOrd="0" presId="urn:microsoft.com/office/officeart/2005/8/layout/gear1"/>
    <dgm:cxn modelId="{ED09C7DD-1BD8-4341-8F2B-781DDB322307}" type="presParOf" srcId="{48F7DB3B-3984-4EC0-8269-CA473C9B8558}" destId="{E1A4FA03-A416-4464-B0DE-A404562CAF7D}" srcOrd="10" destOrd="0" presId="urn:microsoft.com/office/officeart/2005/8/layout/gear1"/>
    <dgm:cxn modelId="{FD7AC861-017B-44E5-8065-FC715A546605}" type="presParOf" srcId="{48F7DB3B-3984-4EC0-8269-CA473C9B8558}" destId="{B10B9247-4516-46A8-B94D-68C97DE39256}" srcOrd="11" destOrd="0" presId="urn:microsoft.com/office/officeart/2005/8/layout/gear1"/>
    <dgm:cxn modelId="{FB34B810-A54C-4968-8C03-AAA2170F1176}" type="presParOf" srcId="{48F7DB3B-3984-4EC0-8269-CA473C9B8558}" destId="{DC33D1DD-3CD6-4E2B-A175-06C6AC1337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BCC2A-7C17-4BD8-B3AE-A82FF8D22272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55EAE785-0A2F-43AC-94E3-0D188E3FD4EB}">
      <dgm:prSet phldrT="[Текст]"/>
      <dgm:spPr/>
      <dgm:t>
        <a:bodyPr/>
        <a:lstStyle/>
        <a:p>
          <a:r>
            <a:rPr lang="uk-UA" dirty="0" smtClean="0"/>
            <a:t>Січень </a:t>
          </a:r>
          <a:endParaRPr lang="uk-UA" dirty="0"/>
        </a:p>
      </dgm:t>
    </dgm:pt>
    <dgm:pt modelId="{4D454689-BFC2-471A-9648-37A21758BE6F}" type="parTrans" cxnId="{98B64DBC-7B89-4F70-B6D1-1BDCB5B4243D}">
      <dgm:prSet/>
      <dgm:spPr/>
      <dgm:t>
        <a:bodyPr/>
        <a:lstStyle/>
        <a:p>
          <a:endParaRPr lang="uk-UA"/>
        </a:p>
      </dgm:t>
    </dgm:pt>
    <dgm:pt modelId="{83C5B767-1E73-4733-8494-1DAFD3FA346F}" type="sibTrans" cxnId="{98B64DBC-7B89-4F70-B6D1-1BDCB5B4243D}">
      <dgm:prSet/>
      <dgm:spPr/>
      <dgm:t>
        <a:bodyPr/>
        <a:lstStyle/>
        <a:p>
          <a:endParaRPr lang="uk-UA"/>
        </a:p>
      </dgm:t>
    </dgm:pt>
    <dgm:pt modelId="{42A63D13-826B-4B06-86D4-E192AFA133D7}">
      <dgm:prSet phldrT="[Текст]"/>
      <dgm:spPr/>
      <dgm:t>
        <a:bodyPr/>
        <a:lstStyle/>
        <a:p>
          <a:pPr algn="ctr"/>
          <a:r>
            <a:rPr lang="uk-UA" dirty="0" smtClean="0"/>
            <a:t>Лютий </a:t>
          </a:r>
          <a:endParaRPr lang="uk-UA" dirty="0"/>
        </a:p>
      </dgm:t>
    </dgm:pt>
    <dgm:pt modelId="{9237082D-471D-40D0-A2E3-FE1F16707985}" type="parTrans" cxnId="{FEE36962-49CD-400C-B666-0B774A2F57EC}">
      <dgm:prSet/>
      <dgm:spPr/>
      <dgm:t>
        <a:bodyPr/>
        <a:lstStyle/>
        <a:p>
          <a:endParaRPr lang="uk-UA"/>
        </a:p>
      </dgm:t>
    </dgm:pt>
    <dgm:pt modelId="{0F9A3A6B-F384-47BA-A3A3-51E3C71A1F2C}" type="sibTrans" cxnId="{FEE36962-49CD-400C-B666-0B774A2F57EC}">
      <dgm:prSet/>
      <dgm:spPr/>
      <dgm:t>
        <a:bodyPr/>
        <a:lstStyle/>
        <a:p>
          <a:endParaRPr lang="uk-UA"/>
        </a:p>
      </dgm:t>
    </dgm:pt>
    <dgm:pt modelId="{F12E07E1-8699-4027-AEB1-5DE79226B3BB}">
      <dgm:prSet phldrT="[Текст]"/>
      <dgm:spPr/>
      <dgm:t>
        <a:bodyPr/>
        <a:lstStyle/>
        <a:p>
          <a:r>
            <a:rPr lang="uk-UA" dirty="0" smtClean="0"/>
            <a:t>Березень </a:t>
          </a:r>
          <a:endParaRPr lang="uk-UA" dirty="0"/>
        </a:p>
      </dgm:t>
    </dgm:pt>
    <dgm:pt modelId="{E71AEDD0-B540-4D44-9815-50A969057B15}" type="parTrans" cxnId="{41FB3933-2FF9-472D-AF83-56B995415485}">
      <dgm:prSet/>
      <dgm:spPr/>
      <dgm:t>
        <a:bodyPr/>
        <a:lstStyle/>
        <a:p>
          <a:endParaRPr lang="uk-UA"/>
        </a:p>
      </dgm:t>
    </dgm:pt>
    <dgm:pt modelId="{2E77E677-126F-4387-A38D-F5AD10394E34}" type="sibTrans" cxnId="{41FB3933-2FF9-472D-AF83-56B995415485}">
      <dgm:prSet/>
      <dgm:spPr/>
      <dgm:t>
        <a:bodyPr/>
        <a:lstStyle/>
        <a:p>
          <a:endParaRPr lang="uk-UA"/>
        </a:p>
      </dgm:t>
    </dgm:pt>
    <dgm:pt modelId="{6B0C5547-00F2-449D-8429-153A42288B07}">
      <dgm:prSet/>
      <dgm:spPr/>
      <dgm:t>
        <a:bodyPr/>
        <a:lstStyle/>
        <a:p>
          <a:r>
            <a:rPr lang="uk-UA" dirty="0" smtClean="0"/>
            <a:t>Підготовка до оновленого змісту за мовно-літературним напрямом початкової освіти </a:t>
          </a:r>
          <a:endParaRPr lang="uk-UA" dirty="0"/>
        </a:p>
      </dgm:t>
    </dgm:pt>
    <dgm:pt modelId="{678131A5-8D85-48CE-A84C-6CC41BAA2746}" type="parTrans" cxnId="{4119AEAA-BC73-45B8-A1BE-95EDA805B572}">
      <dgm:prSet/>
      <dgm:spPr/>
      <dgm:t>
        <a:bodyPr/>
        <a:lstStyle/>
        <a:p>
          <a:endParaRPr lang="uk-UA"/>
        </a:p>
      </dgm:t>
    </dgm:pt>
    <dgm:pt modelId="{7B56941A-CE7D-4C1D-ACC5-87CF146B3822}" type="sibTrans" cxnId="{4119AEAA-BC73-45B8-A1BE-95EDA805B572}">
      <dgm:prSet/>
      <dgm:spPr/>
      <dgm:t>
        <a:bodyPr/>
        <a:lstStyle/>
        <a:p>
          <a:endParaRPr lang="uk-UA"/>
        </a:p>
      </dgm:t>
    </dgm:pt>
    <dgm:pt modelId="{365DA423-A2BB-47B9-BAFE-66E33266097C}">
      <dgm:prSet custT="1"/>
      <dgm:spPr/>
      <dgm:t>
        <a:bodyPr/>
        <a:lstStyle/>
        <a:p>
          <a:r>
            <a:rPr lang="uk-UA" sz="1600" dirty="0" smtClean="0"/>
            <a:t>Підготовка до оновленого змісту за природничо-математичним та технологічним напрямками початкової освіти </a:t>
          </a:r>
          <a:endParaRPr lang="uk-UA" sz="1600" dirty="0"/>
        </a:p>
      </dgm:t>
    </dgm:pt>
    <dgm:pt modelId="{1DE9E739-D157-42E3-9BF5-41F9C744B4B1}" type="parTrans" cxnId="{7B8C0A78-BC37-40D1-A038-07370C749B1B}">
      <dgm:prSet/>
      <dgm:spPr/>
      <dgm:t>
        <a:bodyPr/>
        <a:lstStyle/>
        <a:p>
          <a:endParaRPr lang="uk-UA"/>
        </a:p>
      </dgm:t>
    </dgm:pt>
    <dgm:pt modelId="{A4BEC3F2-9587-44F5-B93D-7EAE4E2A7E03}" type="sibTrans" cxnId="{7B8C0A78-BC37-40D1-A038-07370C749B1B}">
      <dgm:prSet/>
      <dgm:spPr/>
      <dgm:t>
        <a:bodyPr/>
        <a:lstStyle/>
        <a:p>
          <a:endParaRPr lang="uk-UA"/>
        </a:p>
      </dgm:t>
    </dgm:pt>
    <dgm:pt modelId="{E51B31CB-034A-4667-A314-87316B8C5FEE}">
      <dgm:prSet custT="1"/>
      <dgm:spPr/>
      <dgm:t>
        <a:bodyPr/>
        <a:lstStyle/>
        <a:p>
          <a:r>
            <a:rPr lang="uk-UA" sz="1600" dirty="0" smtClean="0"/>
            <a:t>Підготовка до оновленого змісту за художньо-естетичним та </a:t>
          </a:r>
          <a:r>
            <a:rPr lang="uk-UA" sz="1600" dirty="0" err="1" smtClean="0"/>
            <a:t>здоров”язбережувальним</a:t>
          </a:r>
          <a:r>
            <a:rPr lang="uk-UA" sz="1600" dirty="0" smtClean="0"/>
            <a:t> напрямками початкової освіти</a:t>
          </a:r>
          <a:endParaRPr lang="uk-UA" sz="1600" dirty="0"/>
        </a:p>
      </dgm:t>
    </dgm:pt>
    <dgm:pt modelId="{9CF2EC9C-8BF7-4CA8-A7D6-008878698423}" type="parTrans" cxnId="{B3A7B6EA-2406-4AB1-999B-DB9CA9529749}">
      <dgm:prSet/>
      <dgm:spPr/>
      <dgm:t>
        <a:bodyPr/>
        <a:lstStyle/>
        <a:p>
          <a:endParaRPr lang="uk-UA"/>
        </a:p>
      </dgm:t>
    </dgm:pt>
    <dgm:pt modelId="{F1FFEDC1-9C60-43F4-9CAE-AE320FBF8550}" type="sibTrans" cxnId="{B3A7B6EA-2406-4AB1-999B-DB9CA9529749}">
      <dgm:prSet/>
      <dgm:spPr/>
      <dgm:t>
        <a:bodyPr/>
        <a:lstStyle/>
        <a:p>
          <a:endParaRPr lang="uk-UA"/>
        </a:p>
      </dgm:t>
    </dgm:pt>
    <dgm:pt modelId="{02C8C139-9CC3-4A5A-94B8-F086D363DF2F}" type="pres">
      <dgm:prSet presAssocID="{DFDBCC2A-7C17-4BD8-B3AE-A82FF8D22272}" presName="diagram" presStyleCnt="0">
        <dgm:presLayoutVars>
          <dgm:dir/>
          <dgm:animLvl val="lvl"/>
          <dgm:resizeHandles val="exact"/>
        </dgm:presLayoutVars>
      </dgm:prSet>
      <dgm:spPr/>
    </dgm:pt>
    <dgm:pt modelId="{50C962A5-9FC0-48CE-B912-2EACD430FC9E}" type="pres">
      <dgm:prSet presAssocID="{55EAE785-0A2F-43AC-94E3-0D188E3FD4EB}" presName="compNode" presStyleCnt="0"/>
      <dgm:spPr/>
    </dgm:pt>
    <dgm:pt modelId="{44248F35-C551-47C5-8A6C-4260D055A3C7}" type="pres">
      <dgm:prSet presAssocID="{55EAE785-0A2F-43AC-94E3-0D188E3FD4EB}" presName="childRect" presStyleLbl="bgAcc1" presStyleIdx="0" presStyleCnt="3" custScaleX="144437" custScaleY="150586" custLinFactNeighborX="36559" custLinFactNeighborY="-597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1A1467-179B-47AD-8626-BD3A0E424ECB}" type="pres">
      <dgm:prSet presAssocID="{55EAE785-0A2F-43AC-94E3-0D188E3FD4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A290B4-F3D4-45BA-90B0-668BFA12F8D1}" type="pres">
      <dgm:prSet presAssocID="{55EAE785-0A2F-43AC-94E3-0D188E3FD4EB}" presName="parentRect" presStyleLbl="alignNode1" presStyleIdx="0" presStyleCnt="3" custLinFactNeighborX="50433" custLinFactNeighborY="-96415"/>
      <dgm:spPr/>
      <dgm:t>
        <a:bodyPr/>
        <a:lstStyle/>
        <a:p>
          <a:endParaRPr lang="uk-UA"/>
        </a:p>
      </dgm:t>
    </dgm:pt>
    <dgm:pt modelId="{FA0F75F6-6296-4DC3-BC36-D00D1E10E77A}" type="pres">
      <dgm:prSet presAssocID="{55EAE785-0A2F-43AC-94E3-0D188E3FD4EB}" presName="adorn" presStyleLbl="fgAccFollowNode1" presStyleIdx="0" presStyleCnt="3" custScaleX="258116" custScaleY="219915" custLinFactNeighborX="99805" custLinFactNeighborY="674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4295DB-BC63-4E58-B36D-36CC43B6F5F4}" type="pres">
      <dgm:prSet presAssocID="{83C5B767-1E73-4733-8494-1DAFD3FA346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9D0500F-60ED-4C5B-AEC0-1CFA75E9C776}" type="pres">
      <dgm:prSet presAssocID="{42A63D13-826B-4B06-86D4-E192AFA133D7}" presName="compNode" presStyleCnt="0"/>
      <dgm:spPr/>
    </dgm:pt>
    <dgm:pt modelId="{C668300F-D593-4DC0-9DAC-BFC600FFBA59}" type="pres">
      <dgm:prSet presAssocID="{42A63D13-826B-4B06-86D4-E192AFA133D7}" presName="childRect" presStyleLbl="bgAcc1" presStyleIdx="1" presStyleCnt="3" custScaleX="134085" custScaleY="142661" custLinFactNeighborX="34753" custLinFactNeighborY="-343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4549E3-1941-4C33-A9DC-65FDAAA5D497}" type="pres">
      <dgm:prSet presAssocID="{42A63D13-826B-4B06-86D4-E192AFA133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406BDD-8363-47DF-BA05-64C9434D7D05}" type="pres">
      <dgm:prSet presAssocID="{42A63D13-826B-4B06-86D4-E192AFA133D7}" presName="parentRect" presStyleLbl="alignNode1" presStyleIdx="1" presStyleCnt="3" custLinFactNeighborX="55411" custLinFactNeighborY="-15431"/>
      <dgm:spPr/>
      <dgm:t>
        <a:bodyPr/>
        <a:lstStyle/>
        <a:p>
          <a:endParaRPr lang="uk-UA"/>
        </a:p>
      </dgm:t>
    </dgm:pt>
    <dgm:pt modelId="{D96E9F2C-C1C5-4F31-9182-EBCA9DA6C762}" type="pres">
      <dgm:prSet presAssocID="{42A63D13-826B-4B06-86D4-E192AFA133D7}" presName="adorn" presStyleLbl="fgAccFollowNode1" presStyleIdx="1" presStyleCnt="3" custScaleX="245261" custScaleY="211173" custLinFactY="50126" custLinFactNeighborX="81654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1C65B4-20DF-46A1-BE46-C2D369A2A22F}" type="pres">
      <dgm:prSet presAssocID="{0F9A3A6B-F384-47BA-A3A3-51E3C71A1F2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878680D-A8D5-4454-A41A-EEDE8BEBC4A0}" type="pres">
      <dgm:prSet presAssocID="{F12E07E1-8699-4027-AEB1-5DE79226B3BB}" presName="compNode" presStyleCnt="0"/>
      <dgm:spPr/>
    </dgm:pt>
    <dgm:pt modelId="{728F67B4-CE8B-4393-A9EA-2AFB2F8B6245}" type="pres">
      <dgm:prSet presAssocID="{F12E07E1-8699-4027-AEB1-5DE79226B3BB}" presName="childRect" presStyleLbl="bgAcc1" presStyleIdx="2" presStyleCnt="3" custScaleX="137554" custScaleY="134344" custLinFactNeighborX="25766" custLinFactNeighborY="48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99EAB5-A239-4606-AD35-C71442B97177}" type="pres">
      <dgm:prSet presAssocID="{F12E07E1-8699-4027-AEB1-5DE79226B3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ADA14F-CCCC-4552-A3F7-2214DDA2DB98}" type="pres">
      <dgm:prSet presAssocID="{F12E07E1-8699-4027-AEB1-5DE79226B3BB}" presName="parentRect" presStyleLbl="alignNode1" presStyleIdx="2" presStyleCnt="3" custLinFactNeighborX="37068" custLinFactNeighborY="60156"/>
      <dgm:spPr/>
      <dgm:t>
        <a:bodyPr/>
        <a:lstStyle/>
        <a:p>
          <a:endParaRPr lang="uk-UA"/>
        </a:p>
      </dgm:t>
    </dgm:pt>
    <dgm:pt modelId="{F874BBD0-D06A-4277-9C70-75D3AD4BEBC3}" type="pres">
      <dgm:prSet presAssocID="{F12E07E1-8699-4027-AEB1-5DE79226B3BB}" presName="adorn" presStyleLbl="fgAccFollowNode1" presStyleIdx="2" presStyleCnt="3" custScaleX="311883" custScaleY="219434" custLinFactY="100000" custLinFactNeighborX="-21994" custLinFactNeighborY="1599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9847AC-D1AB-4581-9B40-9C9A9338E1A6}" type="presOf" srcId="{83C5B767-1E73-4733-8494-1DAFD3FA346F}" destId="{B24295DB-BC63-4E58-B36D-36CC43B6F5F4}" srcOrd="0" destOrd="0" presId="urn:microsoft.com/office/officeart/2005/8/layout/bList2"/>
    <dgm:cxn modelId="{86F97F8E-6347-48FA-AB5A-F6B361D06C8F}" type="presOf" srcId="{55EAE785-0A2F-43AC-94E3-0D188E3FD4EB}" destId="{C2A290B4-F3D4-45BA-90B0-668BFA12F8D1}" srcOrd="1" destOrd="0" presId="urn:microsoft.com/office/officeart/2005/8/layout/bList2"/>
    <dgm:cxn modelId="{7694B21D-233E-4DCF-BAC5-B60BCFFFCBC3}" type="presOf" srcId="{55EAE785-0A2F-43AC-94E3-0D188E3FD4EB}" destId="{1A1A1467-179B-47AD-8626-BD3A0E424ECB}" srcOrd="0" destOrd="0" presId="urn:microsoft.com/office/officeart/2005/8/layout/bList2"/>
    <dgm:cxn modelId="{D50E6AD1-8E0A-453A-BADB-D484C9873FBA}" type="presOf" srcId="{0F9A3A6B-F384-47BA-A3A3-51E3C71A1F2C}" destId="{AA1C65B4-20DF-46A1-BE46-C2D369A2A22F}" srcOrd="0" destOrd="0" presId="urn:microsoft.com/office/officeart/2005/8/layout/bList2"/>
    <dgm:cxn modelId="{B3A7B6EA-2406-4AB1-999B-DB9CA9529749}" srcId="{F12E07E1-8699-4027-AEB1-5DE79226B3BB}" destId="{E51B31CB-034A-4667-A314-87316B8C5FEE}" srcOrd="0" destOrd="0" parTransId="{9CF2EC9C-8BF7-4CA8-A7D6-008878698423}" sibTransId="{F1FFEDC1-9C60-43F4-9CAE-AE320FBF8550}"/>
    <dgm:cxn modelId="{3EE37123-4123-4DE9-959B-6AAFBAAFA74E}" type="presOf" srcId="{F12E07E1-8699-4027-AEB1-5DE79226B3BB}" destId="{C999EAB5-A239-4606-AD35-C71442B97177}" srcOrd="0" destOrd="0" presId="urn:microsoft.com/office/officeart/2005/8/layout/bList2"/>
    <dgm:cxn modelId="{34931C1D-73B2-44E7-88B5-D6846CFF1B17}" type="presOf" srcId="{365DA423-A2BB-47B9-BAFE-66E33266097C}" destId="{C668300F-D593-4DC0-9DAC-BFC600FFBA59}" srcOrd="0" destOrd="0" presId="urn:microsoft.com/office/officeart/2005/8/layout/bList2"/>
    <dgm:cxn modelId="{A4017823-EE6A-49FE-98B7-83D7A42854FD}" type="presOf" srcId="{E51B31CB-034A-4667-A314-87316B8C5FEE}" destId="{728F67B4-CE8B-4393-A9EA-2AFB2F8B6245}" srcOrd="0" destOrd="0" presId="urn:microsoft.com/office/officeart/2005/8/layout/bList2"/>
    <dgm:cxn modelId="{98B64DBC-7B89-4F70-B6D1-1BDCB5B4243D}" srcId="{DFDBCC2A-7C17-4BD8-B3AE-A82FF8D22272}" destId="{55EAE785-0A2F-43AC-94E3-0D188E3FD4EB}" srcOrd="0" destOrd="0" parTransId="{4D454689-BFC2-471A-9648-37A21758BE6F}" sibTransId="{83C5B767-1E73-4733-8494-1DAFD3FA346F}"/>
    <dgm:cxn modelId="{CF4B68E3-1DE6-40BF-9679-BAE4F5FB9168}" type="presOf" srcId="{42A63D13-826B-4B06-86D4-E192AFA133D7}" destId="{F5406BDD-8363-47DF-BA05-64C9434D7D05}" srcOrd="1" destOrd="0" presId="urn:microsoft.com/office/officeart/2005/8/layout/bList2"/>
    <dgm:cxn modelId="{313D2AE1-BDE2-48D6-A349-1BC4BF863902}" type="presOf" srcId="{42A63D13-826B-4B06-86D4-E192AFA133D7}" destId="{9F4549E3-1941-4C33-A9DC-65FDAAA5D497}" srcOrd="0" destOrd="0" presId="urn:microsoft.com/office/officeart/2005/8/layout/bList2"/>
    <dgm:cxn modelId="{29869DBA-D141-4E5B-ACE5-332E9805BCFA}" type="presOf" srcId="{DFDBCC2A-7C17-4BD8-B3AE-A82FF8D22272}" destId="{02C8C139-9CC3-4A5A-94B8-F086D363DF2F}" srcOrd="0" destOrd="0" presId="urn:microsoft.com/office/officeart/2005/8/layout/bList2"/>
    <dgm:cxn modelId="{41FB3933-2FF9-472D-AF83-56B995415485}" srcId="{DFDBCC2A-7C17-4BD8-B3AE-A82FF8D22272}" destId="{F12E07E1-8699-4027-AEB1-5DE79226B3BB}" srcOrd="2" destOrd="0" parTransId="{E71AEDD0-B540-4D44-9815-50A969057B15}" sibTransId="{2E77E677-126F-4387-A38D-F5AD10394E34}"/>
    <dgm:cxn modelId="{EAAED8DC-7281-4C30-B937-4BCCDB90C66E}" type="presOf" srcId="{6B0C5547-00F2-449D-8429-153A42288B07}" destId="{44248F35-C551-47C5-8A6C-4260D055A3C7}" srcOrd="0" destOrd="0" presId="urn:microsoft.com/office/officeart/2005/8/layout/bList2"/>
    <dgm:cxn modelId="{FEE36962-49CD-400C-B666-0B774A2F57EC}" srcId="{DFDBCC2A-7C17-4BD8-B3AE-A82FF8D22272}" destId="{42A63D13-826B-4B06-86D4-E192AFA133D7}" srcOrd="1" destOrd="0" parTransId="{9237082D-471D-40D0-A2E3-FE1F16707985}" sibTransId="{0F9A3A6B-F384-47BA-A3A3-51E3C71A1F2C}"/>
    <dgm:cxn modelId="{7B8C0A78-BC37-40D1-A038-07370C749B1B}" srcId="{42A63D13-826B-4B06-86D4-E192AFA133D7}" destId="{365DA423-A2BB-47B9-BAFE-66E33266097C}" srcOrd="0" destOrd="0" parTransId="{1DE9E739-D157-42E3-9BF5-41F9C744B4B1}" sibTransId="{A4BEC3F2-9587-44F5-B93D-7EAE4E2A7E03}"/>
    <dgm:cxn modelId="{4119AEAA-BC73-45B8-A1BE-95EDA805B572}" srcId="{55EAE785-0A2F-43AC-94E3-0D188E3FD4EB}" destId="{6B0C5547-00F2-449D-8429-153A42288B07}" srcOrd="0" destOrd="0" parTransId="{678131A5-8D85-48CE-A84C-6CC41BAA2746}" sibTransId="{7B56941A-CE7D-4C1D-ACC5-87CF146B3822}"/>
    <dgm:cxn modelId="{91E66CCE-637D-4CBE-AD9B-E3622F97837D}" type="presOf" srcId="{F12E07E1-8699-4027-AEB1-5DE79226B3BB}" destId="{0FADA14F-CCCC-4552-A3F7-2214DDA2DB98}" srcOrd="1" destOrd="0" presId="urn:microsoft.com/office/officeart/2005/8/layout/bList2"/>
    <dgm:cxn modelId="{3B5B9903-C24C-41EC-82D7-E7050C8DE949}" type="presParOf" srcId="{02C8C139-9CC3-4A5A-94B8-F086D363DF2F}" destId="{50C962A5-9FC0-48CE-B912-2EACD430FC9E}" srcOrd="0" destOrd="0" presId="urn:microsoft.com/office/officeart/2005/8/layout/bList2"/>
    <dgm:cxn modelId="{F508561A-229D-490E-B0C3-5B1EBDED6773}" type="presParOf" srcId="{50C962A5-9FC0-48CE-B912-2EACD430FC9E}" destId="{44248F35-C551-47C5-8A6C-4260D055A3C7}" srcOrd="0" destOrd="0" presId="urn:microsoft.com/office/officeart/2005/8/layout/bList2"/>
    <dgm:cxn modelId="{77337A73-92D7-49DF-B4B7-074021ACAA2A}" type="presParOf" srcId="{50C962A5-9FC0-48CE-B912-2EACD430FC9E}" destId="{1A1A1467-179B-47AD-8626-BD3A0E424ECB}" srcOrd="1" destOrd="0" presId="urn:microsoft.com/office/officeart/2005/8/layout/bList2"/>
    <dgm:cxn modelId="{D81CBF3E-8C82-4079-A538-44CFAAF58FB9}" type="presParOf" srcId="{50C962A5-9FC0-48CE-B912-2EACD430FC9E}" destId="{C2A290B4-F3D4-45BA-90B0-668BFA12F8D1}" srcOrd="2" destOrd="0" presId="urn:microsoft.com/office/officeart/2005/8/layout/bList2"/>
    <dgm:cxn modelId="{9D0C91D1-2218-41DB-837A-6425CF2094C4}" type="presParOf" srcId="{50C962A5-9FC0-48CE-B912-2EACD430FC9E}" destId="{FA0F75F6-6296-4DC3-BC36-D00D1E10E77A}" srcOrd="3" destOrd="0" presId="urn:microsoft.com/office/officeart/2005/8/layout/bList2"/>
    <dgm:cxn modelId="{CE9A4202-0909-4BFD-A166-5659BE48C594}" type="presParOf" srcId="{02C8C139-9CC3-4A5A-94B8-F086D363DF2F}" destId="{B24295DB-BC63-4E58-B36D-36CC43B6F5F4}" srcOrd="1" destOrd="0" presId="urn:microsoft.com/office/officeart/2005/8/layout/bList2"/>
    <dgm:cxn modelId="{B7FDF44B-D693-40E9-A6E9-4A795F48E927}" type="presParOf" srcId="{02C8C139-9CC3-4A5A-94B8-F086D363DF2F}" destId="{F9D0500F-60ED-4C5B-AEC0-1CFA75E9C776}" srcOrd="2" destOrd="0" presId="urn:microsoft.com/office/officeart/2005/8/layout/bList2"/>
    <dgm:cxn modelId="{877929C2-E4F7-460D-B5E5-075A3C710F9A}" type="presParOf" srcId="{F9D0500F-60ED-4C5B-AEC0-1CFA75E9C776}" destId="{C668300F-D593-4DC0-9DAC-BFC600FFBA59}" srcOrd="0" destOrd="0" presId="urn:microsoft.com/office/officeart/2005/8/layout/bList2"/>
    <dgm:cxn modelId="{68CC781B-5476-4124-ADA9-A674D6429234}" type="presParOf" srcId="{F9D0500F-60ED-4C5B-AEC0-1CFA75E9C776}" destId="{9F4549E3-1941-4C33-A9DC-65FDAAA5D497}" srcOrd="1" destOrd="0" presId="urn:microsoft.com/office/officeart/2005/8/layout/bList2"/>
    <dgm:cxn modelId="{1AB39A0E-DD64-47CD-AD19-0D09C013F9B5}" type="presParOf" srcId="{F9D0500F-60ED-4C5B-AEC0-1CFA75E9C776}" destId="{F5406BDD-8363-47DF-BA05-64C9434D7D05}" srcOrd="2" destOrd="0" presId="urn:microsoft.com/office/officeart/2005/8/layout/bList2"/>
    <dgm:cxn modelId="{DE5250A6-22FA-4B28-9DFD-82DC14F4E45D}" type="presParOf" srcId="{F9D0500F-60ED-4C5B-AEC0-1CFA75E9C776}" destId="{D96E9F2C-C1C5-4F31-9182-EBCA9DA6C762}" srcOrd="3" destOrd="0" presId="urn:microsoft.com/office/officeart/2005/8/layout/bList2"/>
    <dgm:cxn modelId="{5BD5FBE7-97CF-4F97-9DAB-017D2229DA92}" type="presParOf" srcId="{02C8C139-9CC3-4A5A-94B8-F086D363DF2F}" destId="{AA1C65B4-20DF-46A1-BE46-C2D369A2A22F}" srcOrd="3" destOrd="0" presId="urn:microsoft.com/office/officeart/2005/8/layout/bList2"/>
    <dgm:cxn modelId="{FC220C0D-FF62-45AB-9FB8-E3A024469215}" type="presParOf" srcId="{02C8C139-9CC3-4A5A-94B8-F086D363DF2F}" destId="{4878680D-A8D5-4454-A41A-EEDE8BEBC4A0}" srcOrd="4" destOrd="0" presId="urn:microsoft.com/office/officeart/2005/8/layout/bList2"/>
    <dgm:cxn modelId="{DF9518B0-098E-4F5E-BCF7-D28F241E7827}" type="presParOf" srcId="{4878680D-A8D5-4454-A41A-EEDE8BEBC4A0}" destId="{728F67B4-CE8B-4393-A9EA-2AFB2F8B6245}" srcOrd="0" destOrd="0" presId="urn:microsoft.com/office/officeart/2005/8/layout/bList2"/>
    <dgm:cxn modelId="{F1750AC3-90E5-4FD2-9D90-DB93DE7BBAA9}" type="presParOf" srcId="{4878680D-A8D5-4454-A41A-EEDE8BEBC4A0}" destId="{C999EAB5-A239-4606-AD35-C71442B97177}" srcOrd="1" destOrd="0" presId="urn:microsoft.com/office/officeart/2005/8/layout/bList2"/>
    <dgm:cxn modelId="{37EF693F-6DBF-42EF-8E2F-C0E6AC244780}" type="presParOf" srcId="{4878680D-A8D5-4454-A41A-EEDE8BEBC4A0}" destId="{0FADA14F-CCCC-4552-A3F7-2214DDA2DB98}" srcOrd="2" destOrd="0" presId="urn:microsoft.com/office/officeart/2005/8/layout/bList2"/>
    <dgm:cxn modelId="{A9F804EC-1965-4337-BE42-05F928B56AE6}" type="presParOf" srcId="{4878680D-A8D5-4454-A41A-EEDE8BEBC4A0}" destId="{F874BBD0-D06A-4277-9C70-75D3AD4BEBC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F6DE2-B256-4011-A775-209126F5022D}">
      <dsp:nvSpPr>
        <dsp:cNvPr id="0" name=""/>
        <dsp:cNvSpPr/>
      </dsp:nvSpPr>
      <dsp:spPr>
        <a:xfrm>
          <a:off x="5184589" y="144005"/>
          <a:ext cx="2891687" cy="286603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Опрацювати оновлені матеріали</a:t>
          </a:r>
          <a:endParaRPr lang="uk-UA" sz="2400" kern="1200" dirty="0"/>
        </a:p>
      </dsp:txBody>
      <dsp:txXfrm>
        <a:off x="5184589" y="144005"/>
        <a:ext cx="2891687" cy="2866030"/>
      </dsp:txXfrm>
    </dsp:sp>
    <dsp:sp modelId="{04DC42CB-F7EF-44FC-8159-C6F878842411}">
      <dsp:nvSpPr>
        <dsp:cNvPr id="0" name=""/>
        <dsp:cNvSpPr/>
      </dsp:nvSpPr>
      <dsp:spPr>
        <a:xfrm>
          <a:off x="2952331" y="1728197"/>
          <a:ext cx="3097325" cy="3097325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Забезпечити наступність між дошкільною та початковою освітою в НВО</a:t>
          </a:r>
          <a:endParaRPr lang="uk-UA" sz="1700" kern="1200" dirty="0"/>
        </a:p>
      </dsp:txBody>
      <dsp:txXfrm>
        <a:off x="2952331" y="1728197"/>
        <a:ext cx="3097325" cy="3097325"/>
      </dsp:txXfrm>
    </dsp:sp>
    <dsp:sp modelId="{D2128C24-45F0-4603-9899-6FBE70DE2393}">
      <dsp:nvSpPr>
        <dsp:cNvPr id="0" name=""/>
        <dsp:cNvSpPr/>
      </dsp:nvSpPr>
      <dsp:spPr>
        <a:xfrm rot="20700000">
          <a:off x="1369115" y="137447"/>
          <a:ext cx="2856813" cy="2609322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>
        <a:off x="2010378" y="695069"/>
        <a:ext cx="1574289" cy="1494079"/>
      </dsp:txXfrm>
    </dsp:sp>
    <dsp:sp modelId="{E1A4FA03-A416-4464-B0DE-A404562CAF7D}">
      <dsp:nvSpPr>
        <dsp:cNvPr id="0" name=""/>
        <dsp:cNvSpPr/>
      </dsp:nvSpPr>
      <dsp:spPr>
        <a:xfrm rot="1354304">
          <a:off x="4827187" y="-267221"/>
          <a:ext cx="3673551" cy="3673551"/>
        </a:xfrm>
        <a:prstGeom prst="circularArrow">
          <a:avLst>
            <a:gd name="adj1" fmla="val 4688"/>
            <a:gd name="adj2" fmla="val 299029"/>
            <a:gd name="adj3" fmla="val 2536182"/>
            <a:gd name="adj4" fmla="val 158188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9247-4516-46A8-B94D-68C97DE39256}">
      <dsp:nvSpPr>
        <dsp:cNvPr id="0" name=""/>
        <dsp:cNvSpPr/>
      </dsp:nvSpPr>
      <dsp:spPr>
        <a:xfrm rot="18242732">
          <a:off x="2534624" y="2246582"/>
          <a:ext cx="2669064" cy="26690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D1DD-3CD6-4E2B-A175-06C6AC13379D}">
      <dsp:nvSpPr>
        <dsp:cNvPr id="0" name=""/>
        <dsp:cNvSpPr/>
      </dsp:nvSpPr>
      <dsp:spPr>
        <a:xfrm rot="1840598">
          <a:off x="748792" y="172704"/>
          <a:ext cx="2877789" cy="28777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F6DE2-B256-4011-A775-209126F5022D}">
      <dsp:nvSpPr>
        <dsp:cNvPr id="0" name=""/>
        <dsp:cNvSpPr/>
      </dsp:nvSpPr>
      <dsp:spPr>
        <a:xfrm>
          <a:off x="5184589" y="144005"/>
          <a:ext cx="2891687" cy="286603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Формувати</a:t>
          </a:r>
          <a:r>
            <a:rPr lang="uk-UA" sz="1400" kern="1200" baseline="0" dirty="0" smtClean="0"/>
            <a:t> специфічні навички й уміння за допомогою системної організації  проблемно-орієнтовного пошуку</a:t>
          </a:r>
          <a:endParaRPr lang="uk-UA" sz="1400" kern="1200" dirty="0"/>
        </a:p>
      </dsp:txBody>
      <dsp:txXfrm>
        <a:off x="5184589" y="144005"/>
        <a:ext cx="2891687" cy="2866030"/>
      </dsp:txXfrm>
    </dsp:sp>
    <dsp:sp modelId="{04DC42CB-F7EF-44FC-8159-C6F878842411}">
      <dsp:nvSpPr>
        <dsp:cNvPr id="0" name=""/>
        <dsp:cNvSpPr/>
      </dsp:nvSpPr>
      <dsp:spPr>
        <a:xfrm>
          <a:off x="2952331" y="1728197"/>
          <a:ext cx="3097325" cy="3097325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Формування</a:t>
          </a:r>
          <a:r>
            <a:rPr lang="uk-UA" sz="1600" kern="1200" baseline="0" dirty="0" smtClean="0"/>
            <a:t> вчителем позитивного мислення,  готовності до позитивного сприйняття нового, невідомого</a:t>
          </a:r>
          <a:endParaRPr lang="uk-UA" sz="1600" kern="1200" dirty="0"/>
        </a:p>
      </dsp:txBody>
      <dsp:txXfrm>
        <a:off x="2952331" y="1728197"/>
        <a:ext cx="3097325" cy="3097325"/>
      </dsp:txXfrm>
    </dsp:sp>
    <dsp:sp modelId="{D2128C24-45F0-4603-9899-6FBE70DE2393}">
      <dsp:nvSpPr>
        <dsp:cNvPr id="0" name=""/>
        <dsp:cNvSpPr/>
      </dsp:nvSpPr>
      <dsp:spPr>
        <a:xfrm rot="20700000">
          <a:off x="1369115" y="137447"/>
          <a:ext cx="2856813" cy="2609322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2010378" y="695069"/>
        <a:ext cx="1574289" cy="1494079"/>
      </dsp:txXfrm>
    </dsp:sp>
    <dsp:sp modelId="{E1A4FA03-A416-4464-B0DE-A404562CAF7D}">
      <dsp:nvSpPr>
        <dsp:cNvPr id="0" name=""/>
        <dsp:cNvSpPr/>
      </dsp:nvSpPr>
      <dsp:spPr>
        <a:xfrm rot="1354304">
          <a:off x="4827187" y="-267221"/>
          <a:ext cx="3673551" cy="3673551"/>
        </a:xfrm>
        <a:prstGeom prst="circularArrow">
          <a:avLst>
            <a:gd name="adj1" fmla="val 4688"/>
            <a:gd name="adj2" fmla="val 299029"/>
            <a:gd name="adj3" fmla="val 2536182"/>
            <a:gd name="adj4" fmla="val 158188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9247-4516-46A8-B94D-68C97DE39256}">
      <dsp:nvSpPr>
        <dsp:cNvPr id="0" name=""/>
        <dsp:cNvSpPr/>
      </dsp:nvSpPr>
      <dsp:spPr>
        <a:xfrm rot="18242732">
          <a:off x="2534624" y="2246582"/>
          <a:ext cx="2669064" cy="26690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D1DD-3CD6-4E2B-A175-06C6AC13379D}">
      <dsp:nvSpPr>
        <dsp:cNvPr id="0" name=""/>
        <dsp:cNvSpPr/>
      </dsp:nvSpPr>
      <dsp:spPr>
        <a:xfrm rot="1840598">
          <a:off x="748792" y="172704"/>
          <a:ext cx="2877789" cy="28777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248F35-C551-47C5-8A6C-4260D055A3C7}">
      <dsp:nvSpPr>
        <dsp:cNvPr id="0" name=""/>
        <dsp:cNvSpPr/>
      </dsp:nvSpPr>
      <dsp:spPr>
        <a:xfrm>
          <a:off x="619319" y="219516"/>
          <a:ext cx="2420387" cy="18836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Підготовка до оновленого змісту за мовно-літературним напрямом початкової освіти </a:t>
          </a:r>
          <a:endParaRPr lang="uk-UA" sz="2000" kern="1200" dirty="0"/>
        </a:p>
      </dsp:txBody>
      <dsp:txXfrm>
        <a:off x="619319" y="219516"/>
        <a:ext cx="2420387" cy="1883686"/>
      </dsp:txXfrm>
    </dsp:sp>
    <dsp:sp modelId="{C2A290B4-F3D4-45BA-90B0-668BFA12F8D1}">
      <dsp:nvSpPr>
        <dsp:cNvPr id="0" name=""/>
        <dsp:cNvSpPr/>
      </dsp:nvSpPr>
      <dsp:spPr>
        <a:xfrm>
          <a:off x="1224135" y="2016221"/>
          <a:ext cx="1675739" cy="5378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Січень </a:t>
          </a:r>
          <a:endParaRPr lang="uk-UA" sz="2100" kern="1200" dirty="0"/>
        </a:p>
      </dsp:txBody>
      <dsp:txXfrm>
        <a:off x="1224135" y="2016221"/>
        <a:ext cx="1180098" cy="537888"/>
      </dsp:txXfrm>
    </dsp:sp>
    <dsp:sp modelId="{FA0F75F6-6296-4DC3-BC36-D00D1E10E77A}">
      <dsp:nvSpPr>
        <dsp:cNvPr id="0" name=""/>
        <dsp:cNvSpPr/>
      </dsp:nvSpPr>
      <dsp:spPr>
        <a:xfrm>
          <a:off x="1728194" y="2664298"/>
          <a:ext cx="1513872" cy="1289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8300F-D593-4DC0-9DAC-BFC600FFBA59}">
      <dsp:nvSpPr>
        <dsp:cNvPr id="0" name=""/>
        <dsp:cNvSpPr/>
      </dsp:nvSpPr>
      <dsp:spPr>
        <a:xfrm>
          <a:off x="3384376" y="576061"/>
          <a:ext cx="2246915" cy="17845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Підготовка до оновленого змісту за природничо-математичним та технологічним напрямками початкової освіти </a:t>
          </a:r>
          <a:endParaRPr lang="uk-UA" sz="1600" kern="1200" dirty="0"/>
        </a:p>
      </dsp:txBody>
      <dsp:txXfrm>
        <a:off x="3384376" y="576061"/>
        <a:ext cx="2246915" cy="1784552"/>
      </dsp:txXfrm>
    </dsp:sp>
    <dsp:sp modelId="{F5406BDD-8363-47DF-BA05-64C9434D7D05}">
      <dsp:nvSpPr>
        <dsp:cNvPr id="0" name=""/>
        <dsp:cNvSpPr/>
      </dsp:nvSpPr>
      <dsp:spPr>
        <a:xfrm>
          <a:off x="4016138" y="2439860"/>
          <a:ext cx="1675739" cy="53788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Лютий </a:t>
          </a:r>
          <a:endParaRPr lang="uk-UA" sz="2100" kern="1200" dirty="0"/>
        </a:p>
      </dsp:txBody>
      <dsp:txXfrm>
        <a:off x="4016138" y="2439860"/>
        <a:ext cx="1180098" cy="537888"/>
      </dsp:txXfrm>
    </dsp:sp>
    <dsp:sp modelId="{D96E9F2C-C1C5-4F31-9182-EBCA9DA6C762}">
      <dsp:nvSpPr>
        <dsp:cNvPr id="0" name=""/>
        <dsp:cNvSpPr/>
      </dsp:nvSpPr>
      <dsp:spPr>
        <a:xfrm>
          <a:off x="4368020" y="3162783"/>
          <a:ext cx="1438477" cy="12385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F67B4-CE8B-4393-A9EA-2AFB2F8B6245}">
      <dsp:nvSpPr>
        <dsp:cNvPr id="0" name=""/>
        <dsp:cNvSpPr/>
      </dsp:nvSpPr>
      <dsp:spPr>
        <a:xfrm>
          <a:off x="5904664" y="1080124"/>
          <a:ext cx="2305046" cy="1680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Підготовка до оновленого змісту за художньо-естетичним та </a:t>
          </a:r>
          <a:r>
            <a:rPr lang="uk-UA" sz="1600" kern="1200" dirty="0" err="1" smtClean="0"/>
            <a:t>здоров”язбережувальним</a:t>
          </a:r>
          <a:r>
            <a:rPr lang="uk-UA" sz="1600" kern="1200" dirty="0" smtClean="0"/>
            <a:t> напрямками початкової освіти</a:t>
          </a:r>
          <a:endParaRPr lang="uk-UA" sz="1600" kern="1200" dirty="0"/>
        </a:p>
      </dsp:txBody>
      <dsp:txXfrm>
        <a:off x="5904664" y="1080124"/>
        <a:ext cx="2305046" cy="1680514"/>
      </dsp:txXfrm>
    </dsp:sp>
    <dsp:sp modelId="{0FADA14F-CCCC-4552-A3F7-2214DDA2DB98}">
      <dsp:nvSpPr>
        <dsp:cNvPr id="0" name=""/>
        <dsp:cNvSpPr/>
      </dsp:nvSpPr>
      <dsp:spPr>
        <a:xfrm>
          <a:off x="6408710" y="2808312"/>
          <a:ext cx="1675739" cy="53788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Березень </a:t>
          </a:r>
          <a:endParaRPr lang="uk-UA" sz="2100" kern="1200" dirty="0"/>
        </a:p>
      </dsp:txBody>
      <dsp:txXfrm>
        <a:off x="6408710" y="2808312"/>
        <a:ext cx="1180098" cy="537888"/>
      </dsp:txXfrm>
    </dsp:sp>
    <dsp:sp modelId="{F874BBD0-D06A-4277-9C70-75D3AD4BEBC3}">
      <dsp:nvSpPr>
        <dsp:cNvPr id="0" name=""/>
        <dsp:cNvSpPr/>
      </dsp:nvSpPr>
      <dsp:spPr>
        <a:xfrm>
          <a:off x="6264696" y="3238963"/>
          <a:ext cx="1829221" cy="12869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C3D773-585B-4277-9DD3-857ABA8CF4A0}" type="datetimeFigureOut">
              <a:rPr lang="uk-UA"/>
              <a:pPr>
                <a:defRPr/>
              </a:pPr>
              <a:t>24.06.2015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BEB64F-D783-49CD-8B69-2259E2CC1D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9F65-F71B-4371-BC67-7D91399C7710}" type="datetimeFigureOut">
              <a:rPr lang="uk-UA" smtClean="0"/>
              <a:pPr/>
              <a:t>24.06.2015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6A2-B2E2-476A-8221-93B2A723E6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56A2-B2E2-476A-8221-93B2A723E635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3C4D-7B0A-4C63-9AFA-9A646979C16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54A5-9A62-4F30-825D-183D2C47B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C0C3-7AD7-44FA-8687-FBEFFEC97A6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68F4-D871-4693-9BFD-7163E3C7A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1388-9B71-4590-ADDC-D65F18AA0E6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2D02-138C-4337-9AD9-6EF8DDB62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57E9-6A86-49E3-8788-70D64F464E3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B6C5-73FE-4D49-AB36-D9401BF7A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0D80-14CE-4B59-A27C-87EE007C8E09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8609-91DE-4F66-AFB8-F8A277D2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1654-3063-47D2-A221-9C9F2C0D672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7FCD-9A5A-4D5E-ADAE-DF5D9A4BC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7141-4E7F-4F7C-B993-68D82718B1D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CE63-8836-4315-9B34-F421DCC0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AB77-A214-4C4E-98E7-D0128476DC1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1360-9498-4D4A-9815-40773EEF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9E30-04AE-443E-9001-99CDE8C8E21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2609-1558-4333-9596-81038326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50A4-78EC-4206-AD99-79E1E09D6F34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3449-B0E4-4D5E-8116-1F3B91209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3296-A93E-49F7-BEC2-82A016DE416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9394-A8A7-4216-AD29-648B03F03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D229E-71AC-4A64-B375-457B72A6167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68B135-77F4-4162-979A-1F310096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80728"/>
            <a:ext cx="712879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B050"/>
                </a:solidFill>
              </a:rPr>
              <a:t>Впровадження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B050"/>
                </a:solidFill>
              </a:rPr>
              <a:t>Державного стандарту  початкової загальної освіти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B050"/>
                </a:solidFill>
              </a:rPr>
              <a:t>в </a:t>
            </a:r>
            <a:r>
              <a:rPr lang="uk-UA" sz="2800" b="1" i="1" dirty="0" err="1" smtClean="0">
                <a:solidFill>
                  <a:srgbClr val="00B050"/>
                </a:solidFill>
              </a:rPr>
              <a:t>Маковищанському</a:t>
            </a:r>
            <a:r>
              <a:rPr lang="uk-UA" sz="2800" b="1" i="1" dirty="0" smtClean="0">
                <a:solidFill>
                  <a:srgbClr val="00B050"/>
                </a:solidFill>
              </a:rPr>
              <a:t> НВО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B050"/>
                </a:solidFill>
              </a:rPr>
              <a:t>“ЗОШ І-ІІ ступенів – дитячий </a:t>
            </a:r>
            <a:r>
              <a:rPr lang="uk-UA" sz="2800" b="1" i="1" dirty="0" err="1" smtClean="0">
                <a:solidFill>
                  <a:srgbClr val="00B050"/>
                </a:solidFill>
              </a:rPr>
              <a:t>садок”</a:t>
            </a:r>
            <a:endParaRPr lang="uk-UA" sz="28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429000"/>
            <a:ext cx="281057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Підготували вчителі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очаткових класів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Маковищанського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НВО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04664"/>
            <a:ext cx="533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Маковищанське</a:t>
            </a:r>
            <a:r>
              <a:rPr lang="uk-UA" b="1" dirty="0" smtClean="0"/>
              <a:t> НВО “ЗОШ І-ІІ ст. – дитячий </a:t>
            </a:r>
            <a:r>
              <a:rPr lang="uk-UA" b="1" dirty="0" err="1" smtClean="0"/>
              <a:t>садок”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 rot="20255243">
            <a:off x="-31943" y="1352569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Методичний проект</a:t>
            </a:r>
            <a:endParaRPr lang="uk-UA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0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Додаток  1</a:t>
            </a:r>
            <a:endParaRPr lang="uk-UA" b="1" dirty="0"/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04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051720" cy="1481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</a:rPr>
              <a:t>Проблема, над якою працюють учасники проекту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Підготовка вчителів початкових класів до впровадження нових Державних стандартів початкової загальної освіти та роботі за новими </a:t>
            </a:r>
            <a:r>
              <a:rPr lang="uk-UA" b="1" dirty="0" err="1" smtClean="0"/>
              <a:t>програма-ми</a:t>
            </a:r>
            <a:r>
              <a:rPr lang="uk-UA" b="1" dirty="0" smtClean="0"/>
              <a:t>, підручниками</a:t>
            </a:r>
            <a:endParaRPr lang="uk-UA" b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1763688" cy="1174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Мета проекту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124744"/>
            <a:ext cx="5987008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uk-UA" sz="2400" dirty="0" smtClean="0"/>
              <a:t>Ознайомитись з новими вимогами до навчально-виховного процесу відповідно до нового Державного стандарту початкової загальної освіти.</a:t>
            </a:r>
          </a:p>
          <a:p>
            <a:pPr>
              <a:buBlip>
                <a:blip r:embed="rId3"/>
              </a:buBlip>
            </a:pPr>
            <a:r>
              <a:rPr lang="uk-UA" sz="2400" dirty="0" smtClean="0"/>
              <a:t>Сприяти адаптації вчителя початкових класів в нових умовах викладання; вчити використовувати нові освітні технології, розвивати вміння гармонії в собі .</a:t>
            </a:r>
          </a:p>
          <a:p>
            <a:pPr>
              <a:buBlip>
                <a:blip r:embed="rId3"/>
              </a:buBlip>
            </a:pPr>
            <a:r>
              <a:rPr lang="uk-UA" sz="2400" dirty="0" smtClean="0"/>
              <a:t>Подолати страх вчителя видатись некомпетентним , а звідси і </a:t>
            </a:r>
          </a:p>
          <a:p>
            <a:pPr>
              <a:buNone/>
            </a:pPr>
            <a:r>
              <a:rPr lang="uk-UA" sz="2400" dirty="0" smtClean="0"/>
              <a:t>                              страх критики</a:t>
            </a:r>
            <a:endParaRPr lang="uk-UA" sz="2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Завдання проекту 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517632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1844824"/>
            <a:ext cx="19618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Оновити </a:t>
            </a:r>
            <a:r>
              <a:rPr lang="uk-UA" sz="1400" dirty="0" err="1" smtClean="0"/>
              <a:t>нормативно-</a:t>
            </a:r>
            <a:endParaRPr lang="uk-UA" sz="1400" dirty="0" smtClean="0"/>
          </a:p>
          <a:p>
            <a:r>
              <a:rPr lang="uk-UA" sz="1400" dirty="0" smtClean="0"/>
              <a:t>правову, наукову, </a:t>
            </a:r>
          </a:p>
          <a:p>
            <a:r>
              <a:rPr lang="uk-UA" sz="1400" dirty="0" smtClean="0"/>
              <a:t>методичну базу </a:t>
            </a:r>
            <a:r>
              <a:rPr lang="uk-UA" sz="1400" dirty="0" err="1" smtClean="0"/>
              <a:t>МО</a:t>
            </a:r>
            <a:endParaRPr lang="uk-UA" sz="1400" dirty="0" smtClean="0"/>
          </a:p>
          <a:p>
            <a:r>
              <a:rPr lang="uk-UA" sz="1400" dirty="0" smtClean="0"/>
              <a:t> відповідно до</a:t>
            </a:r>
          </a:p>
          <a:p>
            <a:r>
              <a:rPr lang="uk-UA" sz="1400" dirty="0" smtClean="0"/>
              <a:t> Державного стандарту</a:t>
            </a:r>
            <a:endParaRPr lang="uk-UA" sz="1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Завдання проекту 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517632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1772816"/>
            <a:ext cx="20781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Отримати нові знання </a:t>
            </a:r>
          </a:p>
          <a:p>
            <a:pPr algn="ctr"/>
            <a:r>
              <a:rPr lang="uk-UA" sz="1400" dirty="0" smtClean="0"/>
              <a:t>з методики  викладання </a:t>
            </a:r>
          </a:p>
          <a:p>
            <a:pPr algn="ctr"/>
            <a:r>
              <a:rPr lang="uk-UA" sz="1400" dirty="0" smtClean="0"/>
              <a:t>навчальних предметів </a:t>
            </a:r>
          </a:p>
          <a:p>
            <a:pPr algn="ctr"/>
            <a:r>
              <a:rPr lang="uk-UA" sz="1400" dirty="0" smtClean="0"/>
              <a:t>в зв'язку з реальною</a:t>
            </a:r>
          </a:p>
          <a:p>
            <a:pPr algn="ctr"/>
            <a:r>
              <a:rPr lang="uk-UA" sz="1400" dirty="0" smtClean="0"/>
              <a:t> життєвою практикою </a:t>
            </a:r>
            <a:endParaRPr lang="uk-UA" sz="1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Очікувані результати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899592" y="1196752"/>
            <a:ext cx="2592288" cy="19442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Ознайомитись з Державним стандартом початкової загальної освіти</a:t>
            </a:r>
            <a:endParaRPr lang="uk-UA" dirty="0"/>
          </a:p>
        </p:txBody>
      </p:sp>
      <p:sp>
        <p:nvSpPr>
          <p:cNvPr id="6" name="Капля 5"/>
          <p:cNvSpPr/>
          <p:nvPr/>
        </p:nvSpPr>
        <p:spPr>
          <a:xfrm>
            <a:off x="2915816" y="2780928"/>
            <a:ext cx="2952328" cy="1800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Підвищити підготовку вчителів початкових класів відповідно до нових вимог у початковій освіті</a:t>
            </a:r>
            <a:endParaRPr lang="uk-UA" dirty="0"/>
          </a:p>
        </p:txBody>
      </p:sp>
      <p:sp>
        <p:nvSpPr>
          <p:cNvPr id="7" name="Капля 6"/>
          <p:cNvSpPr/>
          <p:nvPr/>
        </p:nvSpPr>
        <p:spPr>
          <a:xfrm>
            <a:off x="5004048" y="1052736"/>
            <a:ext cx="2808312" cy="172819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Навчитись працювати з комп'ютером </a:t>
            </a:r>
            <a:endParaRPr lang="uk-UA" dirty="0"/>
          </a:p>
        </p:txBody>
      </p:sp>
      <p:sp>
        <p:nvSpPr>
          <p:cNvPr id="8" name="Капля 7"/>
          <p:cNvSpPr/>
          <p:nvPr/>
        </p:nvSpPr>
        <p:spPr>
          <a:xfrm>
            <a:off x="6012160" y="2852936"/>
            <a:ext cx="2952328" cy="1800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Створити освітні матеріали, які можна використовувати надалі при викладанні навчальних предметів в початкових класах</a:t>
            </a:r>
            <a:endParaRPr lang="uk-UA" sz="1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7030A0"/>
                </a:solidFill>
                <a:latin typeface="Monotype Corsiva" pitchFamily="66" charset="0"/>
              </a:rPr>
              <a:t>Етапи організації роботи над проектом</a:t>
            </a:r>
            <a:endParaRPr lang="uk-UA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3312368"/>
                <a:gridCol w="3322712"/>
              </a:tblGrid>
              <a:tr h="461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Етап 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Зміст роботи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Діяльність учасників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Підготовчий етап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Громадське</a:t>
                      </a:r>
                      <a:r>
                        <a:rPr lang="uk-UA" sz="1600" baseline="0" dirty="0" smtClean="0"/>
                        <a:t> обговорення щодо затвердження Державного стандарту загальної початкової освіти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Усвідомлення необхідності оновлення початкової освіти відповідно до сучасних вимог суспільства</a:t>
                      </a:r>
                      <a:endParaRPr lang="uk-UA" sz="1600" dirty="0"/>
                    </a:p>
                  </a:txBody>
                  <a:tcPr/>
                </a:tc>
              </a:tr>
              <a:tr h="113716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І. </a:t>
                      </a:r>
                      <a:r>
                        <a:rPr lang="uk-UA" sz="1600" b="1" dirty="0" smtClean="0"/>
                        <a:t>Постановка проблеми задачі</a:t>
                      </a:r>
                    </a:p>
                    <a:p>
                      <a:pPr algn="ctr"/>
                      <a:r>
                        <a:rPr lang="uk-UA" sz="1600" dirty="0" smtClean="0"/>
                        <a:t>Вересень 2012 р.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Вибір теми, визначення мети, завдання проекту.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Усвідомлення проблеми, мети діяльності; отримання інформації про проектну діяльність (вимоги,</a:t>
                      </a:r>
                      <a:r>
                        <a:rPr lang="uk-UA" sz="1600" baseline="0" dirty="0" smtClean="0"/>
                        <a:t> план виконання проектної роботи, погодження теми дослідження</a:t>
                      </a:r>
                      <a:r>
                        <a:rPr lang="uk-UA" sz="1600" dirty="0" smtClean="0"/>
                        <a:t>)</a:t>
                      </a:r>
                      <a:endParaRPr lang="uk-UA" sz="1600" dirty="0"/>
                    </a:p>
                  </a:txBody>
                  <a:tcPr/>
                </a:tc>
              </a:tr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ІІ. </a:t>
                      </a:r>
                      <a:r>
                        <a:rPr lang="uk-UA" sz="1600" b="1" dirty="0" smtClean="0"/>
                        <a:t>Планування </a:t>
                      </a:r>
                    </a:p>
                    <a:p>
                      <a:pPr algn="ctr"/>
                      <a:r>
                        <a:rPr lang="uk-UA" sz="1600" b="0" dirty="0" smtClean="0"/>
                        <a:t>Жовтень-листопад </a:t>
                      </a:r>
                      <a:r>
                        <a:rPr lang="uk-UA" sz="1600" dirty="0" smtClean="0"/>
                        <a:t>2012р.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Визначення джерел інформації, способів збору та аналізу. Вибір способу звітування. Розподіл завдань серед членів команди.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Складання графіку роботи над проектом</a:t>
                      </a:r>
                      <a:r>
                        <a:rPr lang="uk-UA" sz="1600" baseline="0" dirty="0" smtClean="0"/>
                        <a:t> (програма).</a:t>
                      </a:r>
                      <a:endParaRPr lang="uk-UA" sz="1600" dirty="0"/>
                    </a:p>
                  </a:txBody>
                  <a:tcPr/>
                </a:tc>
              </a:tr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ІІІ. </a:t>
                      </a:r>
                      <a:r>
                        <a:rPr lang="uk-UA" sz="1600" b="1" dirty="0" smtClean="0"/>
                        <a:t>Самостійна дослідницька робота</a:t>
                      </a:r>
                    </a:p>
                    <a:p>
                      <a:pPr algn="ctr"/>
                      <a:r>
                        <a:rPr lang="uk-UA" sz="1600" b="0" dirty="0" smtClean="0"/>
                        <a:t>2012-2016 рр.</a:t>
                      </a:r>
                      <a:endParaRPr lang="uk-U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Збір інформації, вирішення проміжних завдань. Основні інструменти: опитування, досліди, експерименти, спостереження, інтерв'ю тощо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Опрацювання запропонованої або знайденої літератури, обговорюють в групах аспекти тематичних питань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7030A0"/>
                </a:solidFill>
                <a:latin typeface="Monotype Corsiva" pitchFamily="66" charset="0"/>
              </a:rPr>
              <a:t>Етапи організації роботи над проектом</a:t>
            </a:r>
            <a:endParaRPr lang="uk-UA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1"/>
          <a:ext cx="8229600" cy="512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3312368"/>
                <a:gridCol w="3322712"/>
              </a:tblGrid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Етап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 роботи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Діяльність учасників</a:t>
                      </a:r>
                      <a:endParaRPr lang="uk-UA" dirty="0"/>
                    </a:p>
                  </a:txBody>
                  <a:tcPr/>
                </a:tc>
              </a:tr>
              <a:tr h="113716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І\/. </a:t>
                      </a:r>
                      <a:r>
                        <a:rPr lang="uk-UA" b="1" dirty="0" smtClean="0"/>
                        <a:t>Результати, висновки </a:t>
                      </a:r>
                    </a:p>
                    <a:p>
                      <a:pPr algn="ctr"/>
                      <a:r>
                        <a:rPr lang="uk-UA" b="0" dirty="0" smtClean="0"/>
                        <a:t>Січень-травень </a:t>
                      </a:r>
                    </a:p>
                    <a:p>
                      <a:pPr algn="ctr"/>
                      <a:r>
                        <a:rPr lang="uk-UA" b="0" dirty="0" smtClean="0"/>
                        <a:t>2016 р.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Аналіз</a:t>
                      </a:r>
                      <a:r>
                        <a:rPr lang="uk-UA" baseline="0" dirty="0" smtClean="0"/>
                        <a:t> і синтез інформації, формулювання висновків. Підготовка звітів тренерами (кожного травня місяця)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Обговорення</a:t>
                      </a:r>
                      <a:r>
                        <a:rPr lang="uk-UA" baseline="0" dirty="0" smtClean="0"/>
                        <a:t> тематичних питань, розгляд різних поглядів на проблему, визначення позицій учасників згідно зі своїм життєвим досвідом, доопрацювання проекту</a:t>
                      </a:r>
                      <a:endParaRPr lang="uk-UA" dirty="0"/>
                    </a:p>
                  </a:txBody>
                  <a:tcPr/>
                </a:tc>
              </a:tr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\/. </a:t>
                      </a:r>
                      <a:r>
                        <a:rPr lang="uk-UA" b="1" dirty="0" smtClean="0"/>
                        <a:t>Захист</a:t>
                      </a:r>
                      <a:r>
                        <a:rPr lang="uk-UA" b="1" baseline="0" dirty="0" smtClean="0"/>
                        <a:t> проекту</a:t>
                      </a:r>
                    </a:p>
                    <a:p>
                      <a:pPr algn="ctr"/>
                      <a:r>
                        <a:rPr lang="uk-UA" b="0" baseline="0" dirty="0" smtClean="0"/>
                        <a:t>Травень 2016р.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Захист</a:t>
                      </a:r>
                      <a:r>
                        <a:rPr lang="uk-UA" baseline="0" dirty="0" smtClean="0"/>
                        <a:t> проекту: усний звіт з демонстрацією окремих матеріалів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Презентація</a:t>
                      </a:r>
                      <a:r>
                        <a:rPr lang="uk-UA" baseline="0" dirty="0" smtClean="0"/>
                        <a:t> проекту, участь в обговоренні</a:t>
                      </a:r>
                      <a:endParaRPr lang="uk-UA" dirty="0"/>
                    </a:p>
                  </a:txBody>
                  <a:tcPr/>
                </a:tc>
              </a:tr>
              <a:tr h="4611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\/І. </a:t>
                      </a:r>
                      <a:r>
                        <a:rPr lang="uk-UA" b="1" dirty="0" smtClean="0"/>
                        <a:t>Оцінювання</a:t>
                      </a:r>
                      <a:r>
                        <a:rPr lang="uk-UA" b="1" baseline="0" dirty="0" smtClean="0"/>
                        <a:t> проекту</a:t>
                      </a:r>
                    </a:p>
                    <a:p>
                      <a:pPr algn="ctr"/>
                      <a:r>
                        <a:rPr lang="uk-UA" b="0" baseline="0" dirty="0" smtClean="0"/>
                        <a:t>Травень-червень 2016р.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Взаємодія</a:t>
                      </a:r>
                      <a:r>
                        <a:rPr lang="uk-UA" baseline="0" dirty="0" smtClean="0"/>
                        <a:t> всіх учасників, обговорення, самооцінка, </a:t>
                      </a:r>
                      <a:r>
                        <a:rPr lang="uk-UA" baseline="0" dirty="0" err="1" smtClean="0"/>
                        <a:t>взаємооцінка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Обговорення</a:t>
                      </a:r>
                      <a:r>
                        <a:rPr lang="uk-UA" baseline="0" dirty="0" smtClean="0"/>
                        <a:t> результатів проекту, висловлювання власної оцінки, висловлення пропозицій щодо подальшої роботи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7030A0"/>
                </a:solidFill>
                <a:latin typeface="Monotype Corsiva" pitchFamily="66" charset="0"/>
              </a:rPr>
              <a:t>Основні питання проекту</a:t>
            </a:r>
            <a:endParaRPr lang="uk-UA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95736" y="980728"/>
            <a:ext cx="6491064" cy="5145435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Ключове питання</a:t>
            </a:r>
            <a:r>
              <a:rPr lang="uk-UA" sz="2000" dirty="0" smtClean="0"/>
              <a:t>:  Впровадження Державного стандарту початкової загальної освіти в 2012-2016 рр. в </a:t>
            </a:r>
            <a:r>
              <a:rPr lang="uk-UA" sz="2000" dirty="0" err="1" smtClean="0"/>
              <a:t>Маковищанському</a:t>
            </a:r>
            <a:r>
              <a:rPr lang="uk-UA" sz="2000" dirty="0" smtClean="0"/>
              <a:t> НВО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Тематичні питання</a:t>
            </a:r>
            <a:r>
              <a:rPr lang="uk-UA" sz="2000" dirty="0" smtClean="0"/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dirty="0" smtClean="0"/>
              <a:t> нормативно-правові документи, які забезпечують виконання Державного стандарту;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dirty="0" smtClean="0"/>
              <a:t>Процес підготовки вчителів початкових класів до впровадження Державного стандарту;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dirty="0" smtClean="0"/>
              <a:t>Особливості впровадження Державного стандарту в </a:t>
            </a:r>
            <a:r>
              <a:rPr lang="uk-UA" sz="2000" dirty="0" err="1" smtClean="0"/>
              <a:t>Маковищанському</a:t>
            </a:r>
            <a:r>
              <a:rPr lang="uk-UA" sz="2000" dirty="0" smtClean="0"/>
              <a:t> НВО;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dirty="0" smtClean="0"/>
              <a:t>Прогнозування результатів реалізації Державного стандарту в </a:t>
            </a:r>
            <a:r>
              <a:rPr lang="uk-UA" sz="2000" dirty="0" err="1" smtClean="0"/>
              <a:t>Маковищанському</a:t>
            </a:r>
            <a:r>
              <a:rPr lang="uk-UA" sz="2000" dirty="0" smtClean="0"/>
              <a:t> НВО</a:t>
            </a:r>
            <a:endParaRPr lang="uk-UA" sz="20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Програма впровадження Державного стандарту початкової загальної освіти у </a:t>
            </a:r>
            <a:r>
              <a:rPr lang="uk-UA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Маковищанському</a:t>
            </a:r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 НВО “ЗОШ І-ІІ ступенів – дитячий </a:t>
            </a:r>
            <a:r>
              <a:rPr lang="uk-UA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садок”</a:t>
            </a:r>
            <a:endParaRPr lang="uk-UA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8"/>
          <a:ext cx="8784975" cy="554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84"/>
                <a:gridCol w="4833297"/>
                <a:gridCol w="1561527"/>
                <a:gridCol w="1646567"/>
              </a:tblGrid>
              <a:tr h="59856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№ п/</a:t>
                      </a:r>
                      <a:r>
                        <a:rPr lang="uk-UA" sz="1200" dirty="0" err="1" smtClean="0"/>
                        <a:t>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Етапи впровадження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Термін впровадження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Відповідальний</a:t>
                      </a:r>
                      <a:r>
                        <a:rPr lang="uk-UA" sz="1600" baseline="0" dirty="0" smtClean="0"/>
                        <a:t> </a:t>
                      </a:r>
                      <a:endParaRPr lang="uk-UA" sz="1600" dirty="0"/>
                    </a:p>
                  </a:txBody>
                  <a:tcPr/>
                </a:tc>
              </a:tr>
              <a:tr h="976608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Проходження</a:t>
                      </a:r>
                      <a:r>
                        <a:rPr lang="uk-UA" sz="1400" baseline="0" dirty="0" smtClean="0"/>
                        <a:t> підготовки вчителя </a:t>
                      </a:r>
                      <a:r>
                        <a:rPr lang="uk-UA" sz="1400" baseline="0" dirty="0" err="1" smtClean="0"/>
                        <a:t>Гайструк</a:t>
                      </a:r>
                      <a:r>
                        <a:rPr lang="uk-UA" sz="1400" baseline="0" dirty="0" smtClean="0"/>
                        <a:t> О.А.  до викладання навчальних предметів в початкових класах відповідно до Державного стандарту початкової загальної освіти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Січень-березень    2012 р.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Гайструк</a:t>
                      </a:r>
                      <a:r>
                        <a:rPr lang="uk-UA" sz="1600" dirty="0" smtClean="0"/>
                        <a:t> О.А.</a:t>
                      </a:r>
                      <a:endParaRPr lang="uk-UA" sz="1600" dirty="0"/>
                    </a:p>
                  </a:txBody>
                  <a:tcPr/>
                </a:tc>
              </a:tr>
              <a:tr h="535559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Проведення</a:t>
                      </a:r>
                      <a:r>
                        <a:rPr lang="uk-UA" sz="1400" baseline="0" dirty="0" smtClean="0"/>
                        <a:t> тренерських занять з вчителями , які викладають в 1-4 класах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2012-2013 </a:t>
                      </a:r>
                      <a:r>
                        <a:rPr lang="uk-UA" sz="1400" dirty="0" err="1" smtClean="0"/>
                        <a:t>н.р</a:t>
                      </a:r>
                      <a:r>
                        <a:rPr lang="uk-UA" sz="1400" dirty="0" smtClean="0"/>
                        <a:t>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Гайструк</a:t>
                      </a:r>
                      <a:r>
                        <a:rPr lang="uk-UA" sz="1400" dirty="0" smtClean="0"/>
                        <a:t> О.А.</a:t>
                      </a:r>
                      <a:endParaRPr lang="uk-UA" sz="1400" dirty="0"/>
                    </a:p>
                  </a:txBody>
                  <a:tcPr/>
                </a:tc>
              </a:tr>
              <a:tr h="756083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Відвідування уроків з навчальних предметів в 1 кл. з метою вивчення якості впровадження Державного</a:t>
                      </a:r>
                      <a:r>
                        <a:rPr lang="uk-UA" sz="1400" baseline="0" dirty="0" smtClean="0"/>
                        <a:t> стандарту початкової загальної освіти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2012-2013 </a:t>
                      </a:r>
                      <a:r>
                        <a:rPr lang="uk-UA" sz="1400" dirty="0" err="1" smtClean="0"/>
                        <a:t>н.р</a:t>
                      </a:r>
                      <a:r>
                        <a:rPr lang="uk-UA" sz="1400" dirty="0" smtClean="0"/>
                        <a:t>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Чернявка В.В.</a:t>
                      </a:r>
                      <a:endParaRPr lang="uk-UA" sz="1400" dirty="0"/>
                    </a:p>
                  </a:txBody>
                  <a:tcPr/>
                </a:tc>
              </a:tr>
              <a:tr h="535559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Проходження  каскадного навчання</a:t>
                      </a:r>
                      <a:r>
                        <a:rPr lang="uk-UA" sz="1400" baseline="0" dirty="0" smtClean="0"/>
                        <a:t> з методики викладання предмета  </a:t>
                      </a:r>
                      <a:r>
                        <a:rPr lang="uk-UA" sz="1400" baseline="0" dirty="0" err="1" smtClean="0"/>
                        <a:t>“Сходинки</a:t>
                      </a:r>
                      <a:r>
                        <a:rPr lang="uk-UA" sz="1400" baseline="0" dirty="0" smtClean="0"/>
                        <a:t> до </a:t>
                      </a:r>
                      <a:r>
                        <a:rPr lang="uk-UA" sz="1400" baseline="0" dirty="0" err="1" smtClean="0"/>
                        <a:t>інформатики”</a:t>
                      </a:r>
                      <a:r>
                        <a:rPr lang="uk-UA" sz="1400" baseline="0" dirty="0" smtClean="0"/>
                        <a:t> в 2-4 класах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Березень 2013 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Чернявка В.В.</a:t>
                      </a:r>
                      <a:endParaRPr lang="uk-UA" sz="1400" dirty="0"/>
                    </a:p>
                  </a:txBody>
                  <a:tcPr/>
                </a:tc>
              </a:tr>
              <a:tr h="535559">
                <a:tc>
                  <a:txBody>
                    <a:bodyPr/>
                    <a:lstStyle/>
                    <a:p>
                      <a:r>
                        <a:rPr lang="uk-UA" dirty="0" smtClean="0"/>
                        <a:t>5.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Проведення</a:t>
                      </a:r>
                      <a:r>
                        <a:rPr lang="uk-UA" sz="1400" baseline="0" dirty="0" smtClean="0"/>
                        <a:t> тренерських занять з методики викладання предмета  </a:t>
                      </a:r>
                      <a:r>
                        <a:rPr lang="uk-UA" sz="1400" baseline="0" dirty="0" err="1" smtClean="0"/>
                        <a:t>“Сходинки</a:t>
                      </a:r>
                      <a:r>
                        <a:rPr lang="uk-UA" sz="1400" baseline="0" dirty="0" smtClean="0"/>
                        <a:t> до </a:t>
                      </a:r>
                      <a:r>
                        <a:rPr lang="uk-UA" sz="1400" baseline="0" dirty="0" err="1" smtClean="0"/>
                        <a:t>інформатики”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2013-2014н.р.</a:t>
                      </a:r>
                    </a:p>
                    <a:p>
                      <a:pPr algn="ctr"/>
                      <a:r>
                        <a:rPr lang="uk-UA" sz="1400" dirty="0" smtClean="0"/>
                        <a:t>2014-2015 </a:t>
                      </a:r>
                      <a:r>
                        <a:rPr lang="uk-UA" sz="1400" dirty="0" err="1" smtClean="0"/>
                        <a:t>н.р</a:t>
                      </a:r>
                      <a:r>
                        <a:rPr lang="uk-UA" sz="1400" dirty="0" smtClean="0"/>
                        <a:t>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Чернявка В.В.</a:t>
                      </a:r>
                      <a:endParaRPr lang="uk-UA" sz="1400" dirty="0"/>
                    </a:p>
                  </a:txBody>
                  <a:tcPr/>
                </a:tc>
              </a:tr>
              <a:tr h="472552">
                <a:tc>
                  <a:txBody>
                    <a:bodyPr/>
                    <a:lstStyle/>
                    <a:p>
                      <a:r>
                        <a:rPr lang="uk-UA" dirty="0" smtClean="0"/>
                        <a:t>6.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Зустрічі з авторами нових підручників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Відповідно до плану </a:t>
                      </a:r>
                      <a:r>
                        <a:rPr lang="uk-UA" sz="1200" dirty="0" err="1" smtClean="0"/>
                        <a:t>райво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Керівник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535559">
                <a:tc>
                  <a:txBody>
                    <a:bodyPr/>
                    <a:lstStyle/>
                    <a:p>
                      <a:r>
                        <a:rPr lang="uk-UA" dirty="0" smtClean="0"/>
                        <a:t>7.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Апробація методичного комплекту </a:t>
                      </a:r>
                      <a:r>
                        <a:rPr lang="uk-UA" sz="1400" dirty="0" err="1" smtClean="0"/>
                        <a:t>“Математика”</a:t>
                      </a:r>
                      <a:r>
                        <a:rPr lang="uk-UA" sz="1400" dirty="0" smtClean="0"/>
                        <a:t> авт. Ф. </a:t>
                      </a:r>
                      <a:r>
                        <a:rPr lang="uk-UA" sz="1400" dirty="0" err="1" smtClean="0"/>
                        <a:t>Ривкінд</a:t>
                      </a:r>
                      <a:r>
                        <a:rPr lang="uk-UA" sz="1400" dirty="0" smtClean="0"/>
                        <a:t>, Л. </a:t>
                      </a:r>
                      <a:r>
                        <a:rPr lang="uk-UA" sz="1400" dirty="0" err="1" smtClean="0"/>
                        <a:t>Оляницька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Чернявка В.В.</a:t>
                      </a:r>
                      <a:endParaRPr lang="uk-UA" sz="1400" dirty="0"/>
                    </a:p>
                  </a:txBody>
                  <a:tcPr/>
                </a:tc>
              </a:tr>
              <a:tr h="598566">
                <a:tc>
                  <a:txBody>
                    <a:bodyPr/>
                    <a:lstStyle/>
                    <a:p>
                      <a:r>
                        <a:rPr lang="uk-UA" dirty="0" smtClean="0"/>
                        <a:t>8.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Обговорення Проекту оцінювання навчальних досягнень учнів початкової школи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Травень-червень 2013</a:t>
                      </a:r>
                      <a:r>
                        <a:rPr lang="uk-UA" sz="1600" baseline="0" dirty="0" smtClean="0"/>
                        <a:t> р.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29601"/>
          <a:ext cx="8784975" cy="633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84"/>
                <a:gridCol w="4833297"/>
                <a:gridCol w="1561527"/>
                <a:gridCol w="1646567"/>
              </a:tblGrid>
              <a:tr h="648072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№ п/</a:t>
                      </a:r>
                      <a:r>
                        <a:rPr lang="uk-UA" sz="1200" dirty="0" err="1" smtClean="0"/>
                        <a:t>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Етапи впровадження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Термін впровадження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Відповідальний</a:t>
                      </a:r>
                      <a:r>
                        <a:rPr lang="uk-UA" sz="1600" baseline="0" dirty="0" smtClean="0"/>
                        <a:t> </a:t>
                      </a:r>
                      <a:endParaRPr lang="uk-UA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uk-UA" dirty="0" smtClean="0"/>
                        <a:t>9.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Обговорення нових підходів вчителя до вибору змісту, форм, методів навчання з метою гуманізації процесу освіти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2013-2014 </a:t>
                      </a:r>
                      <a:r>
                        <a:rPr lang="uk-UA" sz="1600" dirty="0" err="1" smtClean="0"/>
                        <a:t>н.р</a:t>
                      </a:r>
                      <a:r>
                        <a:rPr lang="uk-UA" sz="16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Керівник </a:t>
                      </a:r>
                      <a:r>
                        <a:rPr lang="uk-UA" sz="1600" dirty="0" err="1" smtClean="0"/>
                        <a:t>МО</a:t>
                      </a:r>
                      <a:endParaRPr lang="uk-UA" sz="1600" dirty="0"/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uk-UA" dirty="0" smtClean="0"/>
                        <a:t>10.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Взаємовідвідування</a:t>
                      </a:r>
                      <a:r>
                        <a:rPr lang="uk-UA" sz="1400" dirty="0" smtClean="0"/>
                        <a:t> уроків вчителями </a:t>
                      </a:r>
                      <a:r>
                        <a:rPr lang="uk-UA" sz="1400" dirty="0" err="1" smtClean="0"/>
                        <a:t>МО</a:t>
                      </a:r>
                      <a:r>
                        <a:rPr lang="uk-UA" sz="1400" baseline="0" dirty="0" smtClean="0"/>
                        <a:t> , які працюють за Державним стандартом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</a:t>
                      </a:r>
                      <a:r>
                        <a:rPr lang="uk-UA" sz="1400" dirty="0" err="1" smtClean="0"/>
                        <a:t>н.р</a:t>
                      </a:r>
                      <a:r>
                        <a:rPr lang="uk-UA" sz="1400" dirty="0" smtClean="0"/>
                        <a:t>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Керівник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475848">
                <a:tc>
                  <a:txBody>
                    <a:bodyPr/>
                    <a:lstStyle/>
                    <a:p>
                      <a:r>
                        <a:rPr lang="uk-UA" dirty="0" smtClean="0"/>
                        <a:t>11.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Поновлення навчально-методичної бази </a:t>
                      </a:r>
                      <a:r>
                        <a:rPr lang="uk-UA" sz="1400" dirty="0" err="1" smtClean="0"/>
                        <a:t>МО</a:t>
                      </a:r>
                      <a:r>
                        <a:rPr lang="uk-UA" sz="1400" dirty="0" smtClean="0"/>
                        <a:t> відповідно Державному стандарту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Члени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uk-UA" dirty="0" smtClean="0"/>
                        <a:t>12.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Обговорення нових нормативно-правових документів щодо організації навчально-виховного процесу в  початковій школі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Керівник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uk-UA" dirty="0" smtClean="0"/>
                        <a:t>13.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Проходження підготовки вчителів з методик викладання предметів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 в початкових класах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Члени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433536">
                <a:tc>
                  <a:txBody>
                    <a:bodyPr/>
                    <a:lstStyle/>
                    <a:p>
                      <a:r>
                        <a:rPr lang="uk-UA" dirty="0" smtClean="0"/>
                        <a:t>14.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Систематичне ознайомлення з новинками педагогічної преси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Члени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419432">
                <a:tc>
                  <a:txBody>
                    <a:bodyPr/>
                    <a:lstStyle/>
                    <a:p>
                      <a:r>
                        <a:rPr lang="uk-UA" dirty="0" smtClean="0"/>
                        <a:t>15.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Систематична робота з батьками учнів, які навчаються в початкових класах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</a:t>
                      </a:r>
                      <a:r>
                        <a:rPr lang="uk-UA" sz="1400" baseline="0" dirty="0" smtClean="0"/>
                        <a:t>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Члени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693360">
                <a:tc>
                  <a:txBody>
                    <a:bodyPr/>
                    <a:lstStyle/>
                    <a:p>
                      <a:r>
                        <a:rPr lang="uk-UA" dirty="0" smtClean="0"/>
                        <a:t>16.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Забезпечення наступності у  навчально-виховному процесі в </a:t>
                      </a:r>
                      <a:r>
                        <a:rPr lang="uk-UA" sz="1400" dirty="0" err="1" smtClean="0"/>
                        <a:t>Маковищанському</a:t>
                      </a:r>
                      <a:r>
                        <a:rPr lang="uk-UA" sz="1400" dirty="0" smtClean="0"/>
                        <a:t> НВО від дитячого садочка </a:t>
                      </a:r>
                      <a:r>
                        <a:rPr lang="uk-UA" sz="1400" dirty="0" err="1" smtClean="0"/>
                        <a:t>“Ягідка”</a:t>
                      </a:r>
                      <a:r>
                        <a:rPr lang="uk-UA" sz="1400" dirty="0" smtClean="0"/>
                        <a:t> до початкової  школи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2012-2016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Члени </a:t>
                      </a:r>
                      <a:r>
                        <a:rPr lang="uk-UA" sz="140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321880">
                <a:tc>
                  <a:txBody>
                    <a:bodyPr/>
                    <a:lstStyle/>
                    <a:p>
                      <a:r>
                        <a:rPr lang="uk-UA" dirty="0" smtClean="0"/>
                        <a:t>17.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Узагальнення</a:t>
                      </a:r>
                      <a:r>
                        <a:rPr lang="uk-UA" sz="1400" baseline="0" dirty="0" smtClean="0"/>
                        <a:t> напрацьованого матеріалу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2015-2016</a:t>
                      </a:r>
                      <a:r>
                        <a:rPr lang="uk-UA" sz="1400" baseline="0" dirty="0" smtClean="0"/>
                        <a:t> рр.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Керівник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МО</a:t>
                      </a:r>
                      <a:endParaRPr lang="uk-UA" sz="1400" dirty="0"/>
                    </a:p>
                  </a:txBody>
                  <a:tcPr/>
                </a:tc>
              </a:tr>
              <a:tr h="388168">
                <a:tc>
                  <a:txBody>
                    <a:bodyPr/>
                    <a:lstStyle/>
                    <a:p>
                      <a:r>
                        <a:rPr lang="uk-UA" dirty="0" smtClean="0"/>
                        <a:t>18.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Презентація</a:t>
                      </a:r>
                      <a:r>
                        <a:rPr lang="uk-UA" sz="1600" baseline="0" dirty="0" smtClean="0"/>
                        <a:t> результатів роботи над проектом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Травень</a:t>
                      </a:r>
                      <a:r>
                        <a:rPr lang="uk-UA" sz="1600" baseline="0" dirty="0" smtClean="0"/>
                        <a:t> 2016 р.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Керівник </a:t>
                      </a:r>
                      <a:r>
                        <a:rPr lang="uk-UA" sz="1600" dirty="0" err="1" smtClean="0"/>
                        <a:t>МО</a:t>
                      </a:r>
                      <a:endParaRPr lang="uk-UA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uk-UA" dirty="0" smtClean="0"/>
                        <a:t>19.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Оцінювання проекту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Травень </a:t>
                      </a:r>
                      <a:r>
                        <a:rPr lang="uk-UA" sz="1600" dirty="0" err="1" smtClean="0"/>
                        <a:t>–червень</a:t>
                      </a:r>
                      <a:r>
                        <a:rPr lang="uk-UA" sz="1600" smtClean="0"/>
                        <a:t> 2016 </a:t>
                      </a:r>
                      <a:r>
                        <a:rPr lang="uk-UA" sz="1600" dirty="0" smtClean="0"/>
                        <a:t>р.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Члени </a:t>
                      </a:r>
                      <a:r>
                        <a:rPr lang="uk-UA" sz="1600" dirty="0" err="1" smtClean="0"/>
                        <a:t>МО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r"/>
            <a:r>
              <a:rPr lang="uk-UA" dirty="0" smtClean="0">
                <a:latin typeface="Monotype Corsiva" pitchFamily="66" charset="0"/>
              </a:rPr>
              <a:t>Епіграф 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64704"/>
            <a:ext cx="786956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Monotype Corsiva" pitchFamily="66" charset="0"/>
              </a:rPr>
              <a:t>Освіта, яка не вчить жити успішно в сучасному світі, не має ніякої цінності. Кожен з нас приходить в життя з природженою здатністю жити щасливо й успішно. А ми повинні збагатити цю здатність знаннями й навичками, які допомогли б нам реалізувати її якомога ефективніше.</a:t>
            </a:r>
          </a:p>
          <a:p>
            <a:pPr algn="r">
              <a:buNone/>
            </a:pPr>
            <a:r>
              <a:rPr lang="uk-UA" b="1" dirty="0" smtClean="0">
                <a:latin typeface="Monotype Corsiva" pitchFamily="66" charset="0"/>
              </a:rPr>
              <a:t>Р.Т. </a:t>
            </a:r>
            <a:r>
              <a:rPr lang="uk-UA" b="1" dirty="0" err="1" smtClean="0">
                <a:latin typeface="Monotype Corsiva" pitchFamily="66" charset="0"/>
              </a:rPr>
              <a:t>Кіосакі</a:t>
            </a:r>
            <a:endParaRPr lang="uk-UA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30509.JPG"/>
          <p:cNvPicPr>
            <a:picLocks noChangeAspect="1"/>
          </p:cNvPicPr>
          <p:nvPr/>
        </p:nvPicPr>
        <p:blipFill>
          <a:blip r:embed="rId2" cstate="print"/>
          <a:srcRect l="900" t="3851" r="4120" b="11364"/>
          <a:stretch>
            <a:fillRect/>
          </a:stretch>
        </p:blipFill>
        <p:spPr>
          <a:xfrm>
            <a:off x="5292080" y="980728"/>
            <a:ext cx="3600400" cy="23042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Проходження підготовки вчителем початкових класів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Гайструк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О.А. до оновлення  змісту  початкової освіти  в умовах реалізації нових навчальних програм відповідно до нового  Державного стандарту початкової загальної  освіти </a:t>
            </a:r>
            <a:endParaRPr lang="uk-UA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Ознайомлення з нормативно-правовою базою впровадження Державного стандарту початкової загальної освіти</a:t>
            </a:r>
            <a:b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uk-UA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Картинка 1 из 9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679056" cy="268848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1412776"/>
            <a:ext cx="3279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стандарт </a:t>
            </a: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початкової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загальної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освіти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PA070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060848"/>
            <a:ext cx="3320861" cy="234663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Табличка 7"/>
          <p:cNvSpPr/>
          <p:nvPr/>
        </p:nvSpPr>
        <p:spPr>
          <a:xfrm>
            <a:off x="2915816" y="3861048"/>
            <a:ext cx="3816424" cy="115212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915816" y="37890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Головне завдання вчителів : визначити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 відмінності між діючим Державним 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Стандартом початкової освіти та новим,який вступить в дію з 2012-2013 </a:t>
            </a:r>
            <a:r>
              <a:rPr lang="uk-UA" b="1" dirty="0" err="1" smtClean="0">
                <a:solidFill>
                  <a:schemeClr val="bg1"/>
                </a:solidFill>
                <a:latin typeface="Monotype Corsiva" pitchFamily="66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uk-U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chool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2047455" cy="198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часники           </a:t>
            </a:r>
            <a:r>
              <a:rPr lang="uk-UA" dirty="0" err="1" smtClean="0"/>
              <a:t>роекту</a:t>
            </a:r>
            <a:endParaRPr lang="uk-UA" dirty="0"/>
          </a:p>
        </p:txBody>
      </p:sp>
      <p:pic>
        <p:nvPicPr>
          <p:cNvPr id="8" name="Содержимое 7" descr="П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784849" cy="722242"/>
          </a:xfrm>
        </p:spPr>
      </p:pic>
      <p:pic>
        <p:nvPicPr>
          <p:cNvPr id="9" name="Рисунок 8" descr="100_5039.JPG"/>
          <p:cNvPicPr>
            <a:picLocks noChangeAspect="1"/>
          </p:cNvPicPr>
          <p:nvPr/>
        </p:nvPicPr>
        <p:blipFill>
          <a:blip r:embed="rId4" cstate="print"/>
          <a:srcRect l="16843" b="12698"/>
          <a:stretch>
            <a:fillRect/>
          </a:stretch>
        </p:blipFill>
        <p:spPr>
          <a:xfrm>
            <a:off x="1331640" y="1268760"/>
            <a:ext cx="3024336" cy="1956440"/>
          </a:xfrm>
          <a:prstGeom prst="foldedCorner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Содержимое 6" descr="У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260648"/>
            <a:ext cx="1512168" cy="1152128"/>
          </a:xfrm>
        </p:spPr>
      </p:pic>
      <p:sp>
        <p:nvSpPr>
          <p:cNvPr id="10" name="TextBox 9"/>
          <p:cNvSpPr txBox="1"/>
          <p:nvPr/>
        </p:nvSpPr>
        <p:spPr>
          <a:xfrm>
            <a:off x="2343216" y="3356992"/>
            <a:ext cx="25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МО</a:t>
            </a:r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 вчителів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початкових класів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Маковищанського</a:t>
            </a:r>
            <a:r>
              <a:rPr lang="uk-UA" sz="2000" b="1" dirty="0" smtClean="0">
                <a:solidFill>
                  <a:srgbClr val="7030A0"/>
                </a:solidFill>
                <a:latin typeface="Monotype Corsiva" pitchFamily="66" charset="0"/>
              </a:rPr>
              <a:t> НВО</a:t>
            </a:r>
            <a:endParaRPr lang="uk-UA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178" y="3933056"/>
            <a:ext cx="4886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Чернявка Вікторія Вікторівна, 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вчитель початкових класів</a:t>
            </a:r>
          </a:p>
          <a:p>
            <a:pPr algn="ctr"/>
            <a:r>
              <a:rPr lang="uk-UA" sz="2400" b="1" dirty="0">
                <a:latin typeface="Monotype Corsiva" pitchFamily="66" charset="0"/>
              </a:rPr>
              <a:t>к</a:t>
            </a:r>
            <a:r>
              <a:rPr lang="uk-UA" sz="2400" b="1" dirty="0" smtClean="0">
                <a:latin typeface="Monotype Corsiva" pitchFamily="66" charset="0"/>
              </a:rPr>
              <a:t>ерівник </a:t>
            </a:r>
            <a:r>
              <a:rPr lang="uk-UA" sz="2400" b="1" dirty="0" err="1" smtClean="0">
                <a:latin typeface="Monotype Corsiva" pitchFamily="66" charset="0"/>
              </a:rPr>
              <a:t>МО</a:t>
            </a:r>
            <a:r>
              <a:rPr lang="uk-UA" sz="2400" b="1" dirty="0" smtClean="0">
                <a:latin typeface="Monotype Corsiva" pitchFamily="66" charset="0"/>
              </a:rPr>
              <a:t>, керівник проекту,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тренер з методики викладання предмета </a:t>
            </a:r>
          </a:p>
          <a:p>
            <a:pPr algn="ctr"/>
            <a:r>
              <a:rPr lang="uk-UA" sz="2400" b="1" dirty="0" err="1" smtClean="0">
                <a:latin typeface="Monotype Corsiva" pitchFamily="66" charset="0"/>
              </a:rPr>
              <a:t>“Сходинки</a:t>
            </a:r>
            <a:r>
              <a:rPr lang="uk-UA" sz="2400" b="1" dirty="0" smtClean="0">
                <a:latin typeface="Monotype Corsiva" pitchFamily="66" charset="0"/>
              </a:rPr>
              <a:t> до інформатики ”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12" name="Рисунок 11" descr="P50807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484784"/>
            <a:ext cx="3032828" cy="2490646"/>
          </a:xfrm>
          <a:prstGeom prst="foldedCorner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ool2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108" y="0"/>
            <a:ext cx="1966892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796136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7030A0"/>
                </a:solidFill>
                <a:latin typeface="Monotype Corsiva" pitchFamily="66" charset="0"/>
              </a:rPr>
              <a:t>Учасники проекту</a:t>
            </a:r>
            <a:endParaRPr lang="uk-UA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4040188" cy="639762"/>
          </a:xfrm>
        </p:spPr>
        <p:txBody>
          <a:bodyPr/>
          <a:lstStyle/>
          <a:p>
            <a:pPr algn="ctr"/>
            <a:r>
              <a:rPr lang="uk-UA" sz="2800" dirty="0" err="1" smtClean="0">
                <a:latin typeface="Monotype Corsiva" pitchFamily="66" charset="0"/>
              </a:rPr>
              <a:t>Гайструк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err="1" smtClean="0">
                <a:latin typeface="Monotype Corsiva" pitchFamily="66" charset="0"/>
              </a:rPr>
              <a:t>ОленаАндріївна</a:t>
            </a:r>
            <a:r>
              <a:rPr lang="uk-UA" sz="2800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вчитель початкових  класів тренер</a:t>
            </a:r>
            <a:endParaRPr lang="uk-UA" sz="28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132856"/>
            <a:ext cx="4248472" cy="639762"/>
          </a:xfrm>
        </p:spPr>
        <p:txBody>
          <a:bodyPr/>
          <a:lstStyle/>
          <a:p>
            <a:pPr algn="ctr"/>
            <a:r>
              <a:rPr lang="uk-UA" sz="2800" dirty="0" err="1" smtClean="0">
                <a:latin typeface="Monotype Corsiva" pitchFamily="66" charset="0"/>
              </a:rPr>
              <a:t>Блошніченко</a:t>
            </a:r>
            <a:r>
              <a:rPr lang="uk-UA" sz="28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Олена Григорівна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   вчитель початкових класів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11" name="Содержимое 10" descr="P4250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501008"/>
            <a:ext cx="3381772" cy="2521744"/>
          </a:xfrm>
          <a:prstGeom prst="foldedCorner">
            <a:avLst/>
          </a:prstGeom>
          <a:ln w="28575">
            <a:solidFill>
              <a:srgbClr val="0070C0"/>
            </a:solidFill>
          </a:ln>
        </p:spPr>
      </p:pic>
      <p:pic>
        <p:nvPicPr>
          <p:cNvPr id="13" name="Содержимое 12" descr="P425086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8064" y="2852937"/>
            <a:ext cx="3538736" cy="2808312"/>
          </a:xfrm>
          <a:prstGeom prst="foldedCorner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ool2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108" y="0"/>
            <a:ext cx="1966892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7030A0"/>
                </a:solidFill>
                <a:latin typeface="Monotype Corsiva" pitchFamily="66" charset="0"/>
              </a:rPr>
              <a:t>Учасники проекту</a:t>
            </a:r>
            <a:endParaRPr lang="uk-UA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3212976"/>
            <a:ext cx="4041775" cy="639762"/>
          </a:xfrm>
        </p:spPr>
        <p:txBody>
          <a:bodyPr/>
          <a:lstStyle/>
          <a:p>
            <a:pPr algn="ctr"/>
            <a:r>
              <a:rPr lang="uk-UA" sz="2800" dirty="0" err="1" smtClean="0">
                <a:latin typeface="Monotype Corsiva" pitchFamily="66" charset="0"/>
              </a:rPr>
              <a:t>Чубуков</a:t>
            </a:r>
            <a:r>
              <a:rPr lang="uk-UA" sz="2800" dirty="0" smtClean="0">
                <a:latin typeface="Monotype Corsiva" pitchFamily="66" charset="0"/>
              </a:rPr>
              <a:t> В'ячеслав Валерійович, 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вчитель музики</a:t>
            </a:r>
            <a:endParaRPr lang="uk-UA" sz="28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340768"/>
            <a:ext cx="4711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latin typeface="Monotype Corsiva" pitchFamily="66" charset="0"/>
                <a:cs typeface="MoolBoran" pitchFamily="34" charset="0"/>
              </a:rPr>
              <a:t>Шпорталюк</a:t>
            </a:r>
            <a:r>
              <a:rPr lang="uk-UA" sz="2800" b="1" dirty="0" smtClean="0">
                <a:latin typeface="Monotype Corsiva" pitchFamily="66" charset="0"/>
                <a:cs typeface="MoolBoran" pitchFamily="34" charset="0"/>
              </a:rPr>
              <a:t> </a:t>
            </a:r>
            <a:r>
              <a:rPr lang="uk-UA" sz="2800" b="1" dirty="0" err="1" smtClean="0">
                <a:latin typeface="Monotype Corsiva" pitchFamily="66" charset="0"/>
                <a:cs typeface="MoolBoran" pitchFamily="34" charset="0"/>
              </a:rPr>
              <a:t>Найля</a:t>
            </a:r>
            <a:r>
              <a:rPr lang="uk-UA" sz="2800" b="1" dirty="0" smtClean="0">
                <a:latin typeface="Monotype Corsiva" pitchFamily="66" charset="0"/>
                <a:cs typeface="MoolBoran" pitchFamily="34" charset="0"/>
              </a:rPr>
              <a:t> </a:t>
            </a:r>
            <a:r>
              <a:rPr lang="uk-UA" sz="2800" b="1" dirty="0" err="1" smtClean="0">
                <a:latin typeface="Monotype Corsiva" pitchFamily="66" charset="0"/>
                <a:cs typeface="MoolBoran" pitchFamily="34" charset="0"/>
              </a:rPr>
              <a:t>Сабурбаївна</a:t>
            </a:r>
            <a:r>
              <a:rPr lang="uk-UA" sz="2800" b="1" dirty="0" smtClean="0">
                <a:latin typeface="Monotype Corsiva" pitchFamily="66" charset="0"/>
                <a:cs typeface="MoolBoran" pitchFamily="34" charset="0"/>
              </a:rPr>
              <a:t>, </a:t>
            </a:r>
          </a:p>
          <a:p>
            <a:r>
              <a:rPr lang="uk-UA" sz="2800" b="1" dirty="0" smtClean="0">
                <a:latin typeface="Monotype Corsiva" pitchFamily="66" charset="0"/>
                <a:cs typeface="MoolBoran" pitchFamily="34" charset="0"/>
              </a:rPr>
              <a:t>вчитель іноземної мови</a:t>
            </a:r>
            <a:endParaRPr lang="uk-UA" sz="2800" b="1" dirty="0">
              <a:latin typeface="Monotype Corsiva" pitchFamily="66" charset="0"/>
              <a:cs typeface="MoolBoran" pitchFamily="34" charset="0"/>
            </a:endParaRPr>
          </a:p>
        </p:txBody>
      </p:sp>
      <p:pic>
        <p:nvPicPr>
          <p:cNvPr id="12" name="Содержимое 11" descr="P52300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35837"/>
          <a:stretch>
            <a:fillRect/>
          </a:stretch>
        </p:blipFill>
        <p:spPr>
          <a:xfrm>
            <a:off x="2267744" y="2348880"/>
            <a:ext cx="3024336" cy="3456384"/>
          </a:xfrm>
          <a:prstGeom prst="foldedCorner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Загальна характеристика проекту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340768"/>
            <a:ext cx="648072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Вид діяльності, що домінує в проекті: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прикладна (практично-орієнтовна)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Предметно-змістовний напрям: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практичний, </a:t>
            </a:r>
            <a:r>
              <a:rPr lang="uk-UA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надпредметний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 проект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За кількістю учасників: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груповий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Учасники проекту: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вчителі початкових класів </a:t>
            </a:r>
            <a:r>
              <a:rPr lang="uk-UA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Маковищанського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 НВО, вчителі  іноземної мови та музики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Тривалість проекту: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довготривалий (2012-2016 рр.)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За характером цільових установок: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здобуття нових знань та досвіду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За ступенем складності: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комплексний 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За характером партнерських взаємодій: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кооперативний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Monotype Corsiva" pitchFamily="66" charset="0"/>
              </a:rPr>
              <a:t>За сутнісними характеристиками: </a:t>
            </a:r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споживчий</a:t>
            </a:r>
          </a:p>
          <a:p>
            <a:pPr>
              <a:buBlip>
                <a:blip r:embed="rId2"/>
              </a:buBlip>
            </a:pPr>
            <a:endParaRPr lang="uk-UA" sz="2000" dirty="0"/>
          </a:p>
        </p:txBody>
      </p:sp>
      <p:pic>
        <p:nvPicPr>
          <p:cNvPr id="4" name="Рисунок 3" descr="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1512168" cy="1296144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_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2259335" cy="1669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Вступ </a:t>
            </a:r>
            <a:endParaRPr lang="uk-UA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03032" cy="5001419"/>
          </a:xfrm>
        </p:spPr>
        <p:txBody>
          <a:bodyPr/>
          <a:lstStyle/>
          <a:p>
            <a:pPr algn="just">
              <a:buNone/>
            </a:pPr>
            <a:r>
              <a:rPr lang="uk-UA" sz="2800" dirty="0" smtClean="0"/>
              <a:t>Даний проект спрямований на полегшення переходу вчителів початкових класів по реалізації     Державних стандартів початкової загальної освіти в період 2012-2016 рр.  Спонукає вчителя замислитись над вічною проблемою </a:t>
            </a:r>
            <a:r>
              <a:rPr lang="uk-UA" sz="2800" dirty="0" err="1" smtClean="0"/>
              <a:t>“як</a:t>
            </a:r>
            <a:r>
              <a:rPr lang="uk-UA" sz="2800" dirty="0" smtClean="0"/>
              <a:t> ефективніше і результативніше навчити учнів, щоб сформулювати у них необхідні </a:t>
            </a:r>
            <a:r>
              <a:rPr lang="uk-UA" sz="2800" dirty="0" err="1" smtClean="0"/>
              <a:t>компетенції”</a:t>
            </a:r>
            <a:r>
              <a:rPr lang="uk-UA" sz="2800" dirty="0" smtClean="0"/>
              <a:t>, виховати багату духовно дитину.</a:t>
            </a:r>
            <a:endParaRPr lang="uk-UA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19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802" y="0"/>
            <a:ext cx="2127198" cy="1772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404664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Monotype Corsiva" pitchFamily="66" charset="0"/>
              </a:rPr>
              <a:t>Актуальність проекту</a:t>
            </a:r>
            <a:endParaRPr lang="uk-UA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268760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   </a:t>
            </a:r>
            <a:r>
              <a:rPr lang="uk-UA" sz="2400" dirty="0" smtClean="0"/>
              <a:t>Головний екзаменатор наших учнів – життя. Наскільки вони</a:t>
            </a:r>
          </a:p>
          <a:p>
            <a:pPr algn="just"/>
            <a:r>
              <a:rPr lang="uk-UA" sz="2400" dirty="0" smtClean="0"/>
              <a:t> будуть адаптованими до соціального середовища, здатними </a:t>
            </a:r>
          </a:p>
          <a:p>
            <a:pPr algn="just"/>
            <a:r>
              <a:rPr lang="uk-UA" sz="2400" dirty="0" smtClean="0"/>
              <a:t>оперативно приймати правильне рішення в нестандартних ситуаціях , вмітимуть аналізувати і контролювати власну </a:t>
            </a:r>
          </a:p>
          <a:p>
            <a:pPr algn="just"/>
            <a:r>
              <a:rPr lang="uk-UA" sz="2400" dirty="0" smtClean="0"/>
              <a:t>діяльність залежить насамперед від  школи.</a:t>
            </a:r>
          </a:p>
          <a:p>
            <a:pPr algn="just"/>
            <a:r>
              <a:rPr lang="uk-UA" sz="2400" dirty="0" smtClean="0"/>
              <a:t>         Сьогодні науковці впевнено говорять про кризу </a:t>
            </a:r>
            <a:r>
              <a:rPr lang="uk-UA" sz="2400" dirty="0" err="1" smtClean="0"/>
              <a:t>“зунівської”</a:t>
            </a:r>
            <a:r>
              <a:rPr lang="uk-UA" sz="2400" dirty="0" smtClean="0"/>
              <a:t> моделі освіти,  називаючи серед її причин те, що на даний момент немає необхідності  перевантажувати</a:t>
            </a:r>
          </a:p>
          <a:p>
            <a:pPr algn="just"/>
            <a:r>
              <a:rPr lang="uk-UA" sz="2400" dirty="0" smtClean="0"/>
              <a:t>пам’ять дитини, тому що існує величезна кількість джерел інформації. Завдання ж школи сьогодні – навчити дитину знаходити необхідну інформацію.</a:t>
            </a:r>
            <a:endParaRPr lang="uk-UA" sz="2400" dirty="0"/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04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066" y="0"/>
            <a:ext cx="2503934" cy="1492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052736"/>
            <a:ext cx="6768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   </a:t>
            </a:r>
            <a:r>
              <a:rPr lang="uk-UA" sz="2400" dirty="0" smtClean="0"/>
              <a:t>Але щоб підготувати нового компетентного учня, потрібно спочатку підготувати компетентного вчителя. </a:t>
            </a:r>
            <a:endParaRPr lang="uk-UA" dirty="0" smtClean="0"/>
          </a:p>
          <a:p>
            <a:pPr algn="just"/>
            <a:r>
              <a:rPr lang="uk-UA" sz="2400" dirty="0" smtClean="0"/>
              <a:t>        Важливим чинником успішного формування предметних і ключових  </a:t>
            </a:r>
            <a:r>
              <a:rPr lang="uk-UA" sz="2400" dirty="0" err="1" smtClean="0"/>
              <a:t>компетентностей</a:t>
            </a:r>
            <a:r>
              <a:rPr lang="uk-UA" sz="2400" dirty="0" smtClean="0"/>
              <a:t> молодших школярів є добір учителем найбільш ефективних засобів, методів, прийомів навчання і форм  організації  навчальної діяльності.</a:t>
            </a:r>
          </a:p>
          <a:p>
            <a:pPr algn="just"/>
            <a:r>
              <a:rPr lang="uk-UA" sz="2400" dirty="0" smtClean="0"/>
              <a:t>         Кінцевим результатом проекту ми плануємо створити нормативну, методичну і наочно-демонстраційну базу для викладання навчальних предметів в початкових класах.</a:t>
            </a:r>
            <a:endParaRPr lang="uk-UA" sz="2400" dirty="0"/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шаблон-5</Template>
  <TotalTime>1745</TotalTime>
  <Words>1407</Words>
  <Application>Microsoft Office PowerPoint</Application>
  <PresentationFormat>Экран (4:3)</PresentationFormat>
  <Paragraphs>225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шаблон-5</vt:lpstr>
      <vt:lpstr>Слайд 1</vt:lpstr>
      <vt:lpstr>Епіграф </vt:lpstr>
      <vt:lpstr>часники           роекту</vt:lpstr>
      <vt:lpstr>Учасники проекту</vt:lpstr>
      <vt:lpstr>Учасники проекту</vt:lpstr>
      <vt:lpstr>Загальна характеристика проекту</vt:lpstr>
      <vt:lpstr>Вступ </vt:lpstr>
      <vt:lpstr>Слайд 8</vt:lpstr>
      <vt:lpstr>Слайд 9</vt:lpstr>
      <vt:lpstr>Проблема, над якою працюють учасники проекту</vt:lpstr>
      <vt:lpstr>Мета проекту</vt:lpstr>
      <vt:lpstr>Завдання проекту </vt:lpstr>
      <vt:lpstr>Завдання проекту </vt:lpstr>
      <vt:lpstr>Очікувані результати</vt:lpstr>
      <vt:lpstr>Етапи організації роботи над проектом</vt:lpstr>
      <vt:lpstr>Етапи організації роботи над проектом</vt:lpstr>
      <vt:lpstr>Основні питання проекту</vt:lpstr>
      <vt:lpstr>Програма впровадження Державного стандарту початкової загальної освіти у Маковищанському НВО “ЗОШ І-ІІ ступенів – дитячий садок”</vt:lpstr>
      <vt:lpstr>Слайд 19</vt:lpstr>
      <vt:lpstr>Проходження підготовки вчителем початкових класів Гайструк О.А. до оновлення  змісту  початкової освіти  в умовах реалізації нових навчальних програм відповідно до нового  Державного стандарту початкової загальної  освіти </vt:lpstr>
      <vt:lpstr>Ознайомлення з нормативно-правовою базою впровадження Державного стандарту початкової загальної освіти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</dc:creator>
  <cp:lastModifiedBy>Вита</cp:lastModifiedBy>
  <cp:revision>169</cp:revision>
  <dcterms:created xsi:type="dcterms:W3CDTF">2013-12-08T11:02:53Z</dcterms:created>
  <dcterms:modified xsi:type="dcterms:W3CDTF">2015-06-24T14:13:13Z</dcterms:modified>
</cp:coreProperties>
</file>